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7" r:id="rId2"/>
    <p:sldId id="258" r:id="rId3"/>
    <p:sldId id="278" r:id="rId4"/>
    <p:sldId id="276" r:id="rId5"/>
    <p:sldId id="284" r:id="rId6"/>
    <p:sldId id="277" r:id="rId7"/>
    <p:sldId id="279" r:id="rId8"/>
    <p:sldId id="280" r:id="rId9"/>
    <p:sldId id="283" r:id="rId10"/>
    <p:sldId id="282" r:id="rId11"/>
    <p:sldId id="287" r:id="rId12"/>
    <p:sldId id="273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82" d="100"/>
          <a:sy n="82" d="100"/>
        </p:scale>
        <p:origin x="1368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DB759D-E2AC-4D46-B8CC-7AF229E16A9B}" type="doc">
      <dgm:prSet loTypeId="urn:microsoft.com/office/officeart/2011/layout/HexagonRadial" loCatId="officeonlin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8D9FDC4-D991-4DC5-B8BD-5A7488E0EFDE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Regulation </a:t>
          </a:r>
        </a:p>
      </dgm:t>
    </dgm:pt>
    <dgm:pt modelId="{4BA28BF0-D30F-466A-9DEB-1DC2AE6F0113}" type="parTrans" cxnId="{786733A4-29DA-4219-9121-587EDEC56B02}">
      <dgm:prSet/>
      <dgm:spPr/>
      <dgm:t>
        <a:bodyPr/>
        <a:lstStyle/>
        <a:p>
          <a:endParaRPr lang="en-US"/>
        </a:p>
      </dgm:t>
    </dgm:pt>
    <dgm:pt modelId="{79868666-1EA5-4D05-9246-F5C818CE45FF}" type="sibTrans" cxnId="{786733A4-29DA-4219-9121-587EDEC56B02}">
      <dgm:prSet/>
      <dgm:spPr/>
      <dgm:t>
        <a:bodyPr/>
        <a:lstStyle/>
        <a:p>
          <a:endParaRPr lang="en-US"/>
        </a:p>
      </dgm:t>
    </dgm:pt>
    <dgm:pt modelId="{A89ED79E-2221-4F73-ADCC-817DDFF1DF48}">
      <dgm:prSet phldrT="[Text]" custT="1"/>
      <dgm:spPr/>
      <dgm:t>
        <a:bodyPr/>
        <a:lstStyle/>
        <a:p>
          <a:r>
            <a:rPr lang="en-US" sz="1400" dirty="0"/>
            <a:t>Scope of Practice </a:t>
          </a:r>
        </a:p>
      </dgm:t>
    </dgm:pt>
    <dgm:pt modelId="{C70581D7-E775-4C05-ADBE-7C5E94845D4A}" type="parTrans" cxnId="{52136174-E588-442D-B8C3-D3E3206321FF}">
      <dgm:prSet/>
      <dgm:spPr/>
      <dgm:t>
        <a:bodyPr/>
        <a:lstStyle/>
        <a:p>
          <a:endParaRPr lang="en-US"/>
        </a:p>
      </dgm:t>
    </dgm:pt>
    <dgm:pt modelId="{23E79D77-E88B-40D9-AABA-CD0E1FB3F0EA}" type="sibTrans" cxnId="{52136174-E588-442D-B8C3-D3E3206321FF}">
      <dgm:prSet/>
      <dgm:spPr/>
      <dgm:t>
        <a:bodyPr/>
        <a:lstStyle/>
        <a:p>
          <a:endParaRPr lang="en-US"/>
        </a:p>
      </dgm:t>
    </dgm:pt>
    <dgm:pt modelId="{964E2916-2D62-4CAA-9DC9-89201F29233A}">
      <dgm:prSet phldrT="[Text]" custT="1"/>
      <dgm:spPr/>
      <dgm:t>
        <a:bodyPr/>
        <a:lstStyle/>
        <a:p>
          <a:r>
            <a:rPr lang="en-US" sz="1400" dirty="0"/>
            <a:t>Registration </a:t>
          </a:r>
        </a:p>
      </dgm:t>
    </dgm:pt>
    <dgm:pt modelId="{095A55AD-E2DD-4557-B5C8-AA8F4D003518}" type="parTrans" cxnId="{86610707-1113-44D6-9782-D8385A9C0059}">
      <dgm:prSet/>
      <dgm:spPr/>
      <dgm:t>
        <a:bodyPr/>
        <a:lstStyle/>
        <a:p>
          <a:endParaRPr lang="en-US"/>
        </a:p>
      </dgm:t>
    </dgm:pt>
    <dgm:pt modelId="{AF508CD4-C179-490C-921B-009A598182DC}" type="sibTrans" cxnId="{86610707-1113-44D6-9782-D8385A9C0059}">
      <dgm:prSet/>
      <dgm:spPr/>
      <dgm:t>
        <a:bodyPr/>
        <a:lstStyle/>
        <a:p>
          <a:endParaRPr lang="en-US"/>
        </a:p>
      </dgm:t>
    </dgm:pt>
    <dgm:pt modelId="{B05A1016-FB2F-4942-BBE3-84DD0DE67B51}">
      <dgm:prSet phldrT="[Text]" custT="1"/>
      <dgm:spPr/>
      <dgm:t>
        <a:bodyPr/>
        <a:lstStyle/>
        <a:p>
          <a:r>
            <a:rPr lang="en-US" sz="1400" dirty="0"/>
            <a:t>Re-</a:t>
          </a:r>
          <a:r>
            <a:rPr lang="en-US" sz="1400" dirty="0" err="1"/>
            <a:t>licencing</a:t>
          </a:r>
          <a:r>
            <a:rPr lang="en-US" sz="1200" dirty="0"/>
            <a:t> </a:t>
          </a:r>
        </a:p>
      </dgm:t>
    </dgm:pt>
    <dgm:pt modelId="{DF2F90ED-6CF3-4BAE-9212-859880FE52A4}" type="parTrans" cxnId="{D6C186F3-A6E7-484C-9229-F20E8921B0ED}">
      <dgm:prSet/>
      <dgm:spPr/>
      <dgm:t>
        <a:bodyPr/>
        <a:lstStyle/>
        <a:p>
          <a:endParaRPr lang="en-US"/>
        </a:p>
      </dgm:t>
    </dgm:pt>
    <dgm:pt modelId="{E5554C27-7E49-482E-91C7-312107E167E3}" type="sibTrans" cxnId="{D6C186F3-A6E7-484C-9229-F20E8921B0ED}">
      <dgm:prSet/>
      <dgm:spPr/>
      <dgm:t>
        <a:bodyPr/>
        <a:lstStyle/>
        <a:p>
          <a:endParaRPr lang="en-US"/>
        </a:p>
      </dgm:t>
    </dgm:pt>
    <dgm:pt modelId="{576642AD-D0BB-4BD0-91CE-5F3D99B0D2D8}">
      <dgm:prSet phldrT="[Text]" custT="1"/>
      <dgm:spPr/>
      <dgm:t>
        <a:bodyPr/>
        <a:lstStyle/>
        <a:p>
          <a:r>
            <a:rPr lang="en-US" sz="1400" dirty="0"/>
            <a:t>Code of Ethic</a:t>
          </a:r>
        </a:p>
      </dgm:t>
    </dgm:pt>
    <dgm:pt modelId="{FEF21D34-B2E5-469E-88AE-8BA195D17CFA}" type="parTrans" cxnId="{88EE2A5D-344A-4D56-9D8D-6DD2D25093B6}">
      <dgm:prSet/>
      <dgm:spPr/>
      <dgm:t>
        <a:bodyPr/>
        <a:lstStyle/>
        <a:p>
          <a:endParaRPr lang="en-US"/>
        </a:p>
      </dgm:t>
    </dgm:pt>
    <dgm:pt modelId="{577C6484-4D26-4441-9F55-D423834DA534}" type="sibTrans" cxnId="{88EE2A5D-344A-4D56-9D8D-6DD2D25093B6}">
      <dgm:prSet/>
      <dgm:spPr/>
      <dgm:t>
        <a:bodyPr/>
        <a:lstStyle/>
        <a:p>
          <a:endParaRPr lang="en-US"/>
        </a:p>
      </dgm:t>
    </dgm:pt>
    <dgm:pt modelId="{B248BA76-5B33-4EDA-8FDF-2E40926EAD33}">
      <dgm:prSet phldrT="[Text]" custT="1"/>
      <dgm:spPr/>
      <dgm:t>
        <a:bodyPr/>
        <a:lstStyle/>
        <a:p>
          <a:r>
            <a:rPr lang="en-US" sz="1200" dirty="0"/>
            <a:t>Core Competency </a:t>
          </a:r>
        </a:p>
      </dgm:t>
    </dgm:pt>
    <dgm:pt modelId="{F36F84F5-B948-41D6-8D8D-EBB6CCC5BF9B}" type="parTrans" cxnId="{A1F588F7-4303-4B4B-8582-462A254F6163}">
      <dgm:prSet/>
      <dgm:spPr/>
      <dgm:t>
        <a:bodyPr/>
        <a:lstStyle/>
        <a:p>
          <a:endParaRPr lang="en-US"/>
        </a:p>
      </dgm:t>
    </dgm:pt>
    <dgm:pt modelId="{C89A3A8E-72F7-4EFB-93F3-A281194EEB7F}" type="sibTrans" cxnId="{A1F588F7-4303-4B4B-8582-462A254F6163}">
      <dgm:prSet/>
      <dgm:spPr/>
      <dgm:t>
        <a:bodyPr/>
        <a:lstStyle/>
        <a:p>
          <a:endParaRPr lang="en-US"/>
        </a:p>
      </dgm:t>
    </dgm:pt>
    <dgm:pt modelId="{35144E06-66FD-4A65-9436-FCAE22BD28A7}">
      <dgm:prSet phldrT="[Text]" custT="1"/>
      <dgm:spPr/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Standard of Practice  </a:t>
          </a:r>
        </a:p>
      </dgm:t>
    </dgm:pt>
    <dgm:pt modelId="{61859BF3-7714-405C-A95F-51D7784BB152}" type="parTrans" cxnId="{B5E36205-8291-4251-99A3-DB2039115E23}">
      <dgm:prSet/>
      <dgm:spPr/>
      <dgm:t>
        <a:bodyPr/>
        <a:lstStyle/>
        <a:p>
          <a:endParaRPr lang="en-US"/>
        </a:p>
      </dgm:t>
    </dgm:pt>
    <dgm:pt modelId="{E547F043-C085-49F7-A003-7CADD5613B33}" type="sibTrans" cxnId="{B5E36205-8291-4251-99A3-DB2039115E23}">
      <dgm:prSet/>
      <dgm:spPr/>
      <dgm:t>
        <a:bodyPr/>
        <a:lstStyle/>
        <a:p>
          <a:endParaRPr lang="en-US"/>
        </a:p>
      </dgm:t>
    </dgm:pt>
    <dgm:pt modelId="{30F7BA83-3A97-4B2B-A252-1B083AA7771D}" type="pres">
      <dgm:prSet presAssocID="{61DB759D-E2AC-4D46-B8CC-7AF229E16A9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AC73B17-A4E6-4BD2-BDEF-72EE4B432D9B}" type="pres">
      <dgm:prSet presAssocID="{88D9FDC4-D991-4DC5-B8BD-5A7488E0EFDE}" presName="Parent" presStyleLbl="node0" presStyleIdx="0" presStyleCnt="1">
        <dgm:presLayoutVars>
          <dgm:chMax val="6"/>
          <dgm:chPref val="6"/>
        </dgm:presLayoutVars>
      </dgm:prSet>
      <dgm:spPr/>
    </dgm:pt>
    <dgm:pt modelId="{48DDB04C-F471-45EB-AB85-10CBC596EE86}" type="pres">
      <dgm:prSet presAssocID="{A89ED79E-2221-4F73-ADCC-817DDFF1DF48}" presName="Accent1" presStyleCnt="0"/>
      <dgm:spPr/>
    </dgm:pt>
    <dgm:pt modelId="{BBEA9360-F18E-4CDF-A6FA-4F35EA764074}" type="pres">
      <dgm:prSet presAssocID="{A89ED79E-2221-4F73-ADCC-817DDFF1DF48}" presName="Accent" presStyleLbl="bgShp" presStyleIdx="0" presStyleCnt="6"/>
      <dgm:spPr/>
    </dgm:pt>
    <dgm:pt modelId="{7429648A-3A2F-4B16-8FBE-6D0EA2FFAEBF}" type="pres">
      <dgm:prSet presAssocID="{A89ED79E-2221-4F73-ADCC-817DDFF1DF48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7C17FB06-11D5-405F-BBFF-ECA6BE654A62}" type="pres">
      <dgm:prSet presAssocID="{964E2916-2D62-4CAA-9DC9-89201F29233A}" presName="Accent2" presStyleCnt="0"/>
      <dgm:spPr/>
    </dgm:pt>
    <dgm:pt modelId="{DAEBD1C9-C9C3-432D-AB63-E1D4005868B8}" type="pres">
      <dgm:prSet presAssocID="{964E2916-2D62-4CAA-9DC9-89201F29233A}" presName="Accent" presStyleLbl="bgShp" presStyleIdx="1" presStyleCnt="6"/>
      <dgm:spPr/>
    </dgm:pt>
    <dgm:pt modelId="{3FD23DA4-EE34-4520-8D2D-D64EE6FA8E29}" type="pres">
      <dgm:prSet presAssocID="{964E2916-2D62-4CAA-9DC9-89201F29233A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A19C2CBE-AEBB-444E-814D-7FC9177B4081}" type="pres">
      <dgm:prSet presAssocID="{B05A1016-FB2F-4942-BBE3-84DD0DE67B51}" presName="Accent3" presStyleCnt="0"/>
      <dgm:spPr/>
    </dgm:pt>
    <dgm:pt modelId="{63644DD1-8DDC-4224-8003-C7F347E60AF0}" type="pres">
      <dgm:prSet presAssocID="{B05A1016-FB2F-4942-BBE3-84DD0DE67B51}" presName="Accent" presStyleLbl="bgShp" presStyleIdx="2" presStyleCnt="6"/>
      <dgm:spPr/>
    </dgm:pt>
    <dgm:pt modelId="{C2328694-9150-4F72-9D41-C26F4FD7A19E}" type="pres">
      <dgm:prSet presAssocID="{B05A1016-FB2F-4942-BBE3-84DD0DE67B51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1A7E6111-DB88-4C23-AE82-8FDAB1234BDF}" type="pres">
      <dgm:prSet presAssocID="{576642AD-D0BB-4BD0-91CE-5F3D99B0D2D8}" presName="Accent4" presStyleCnt="0"/>
      <dgm:spPr/>
    </dgm:pt>
    <dgm:pt modelId="{1DB70A4B-4507-4B10-9E1D-7B9912D97E2C}" type="pres">
      <dgm:prSet presAssocID="{576642AD-D0BB-4BD0-91CE-5F3D99B0D2D8}" presName="Accent" presStyleLbl="bgShp" presStyleIdx="3" presStyleCnt="6"/>
      <dgm:spPr/>
    </dgm:pt>
    <dgm:pt modelId="{FBE8F903-74CC-4432-BDF9-B788A8C641F3}" type="pres">
      <dgm:prSet presAssocID="{576642AD-D0BB-4BD0-91CE-5F3D99B0D2D8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C3556845-7EEC-4C78-BDB0-0030D1A208D2}" type="pres">
      <dgm:prSet presAssocID="{B248BA76-5B33-4EDA-8FDF-2E40926EAD33}" presName="Accent5" presStyleCnt="0"/>
      <dgm:spPr/>
    </dgm:pt>
    <dgm:pt modelId="{58561C1A-1CED-432C-B4AD-D8120371EB86}" type="pres">
      <dgm:prSet presAssocID="{B248BA76-5B33-4EDA-8FDF-2E40926EAD33}" presName="Accent" presStyleLbl="bgShp" presStyleIdx="4" presStyleCnt="6"/>
      <dgm:spPr/>
    </dgm:pt>
    <dgm:pt modelId="{C26F58FB-D5CE-4BF0-970D-C3A9CCA4156E}" type="pres">
      <dgm:prSet presAssocID="{B248BA76-5B33-4EDA-8FDF-2E40926EAD3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BA9D818-1F18-4ED8-B6C6-6B6600719B66}" type="pres">
      <dgm:prSet presAssocID="{35144E06-66FD-4A65-9436-FCAE22BD28A7}" presName="Accent6" presStyleCnt="0"/>
      <dgm:spPr/>
    </dgm:pt>
    <dgm:pt modelId="{45F4365B-3C6B-47F3-A843-7E14F6A889AD}" type="pres">
      <dgm:prSet presAssocID="{35144E06-66FD-4A65-9436-FCAE22BD28A7}" presName="Accent" presStyleLbl="bgShp" presStyleIdx="5" presStyleCnt="6"/>
      <dgm:spPr/>
    </dgm:pt>
    <dgm:pt modelId="{77D6F420-6D97-4CA2-97AC-039BA1DC2D69}" type="pres">
      <dgm:prSet presAssocID="{35144E06-66FD-4A65-9436-FCAE22BD28A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CD8F600-FF46-4A32-AD17-AAD71945DB79}" type="presOf" srcId="{B05A1016-FB2F-4942-BBE3-84DD0DE67B51}" destId="{C2328694-9150-4F72-9D41-C26F4FD7A19E}" srcOrd="0" destOrd="0" presId="urn:microsoft.com/office/officeart/2011/layout/HexagonRadial"/>
    <dgm:cxn modelId="{B5E36205-8291-4251-99A3-DB2039115E23}" srcId="{88D9FDC4-D991-4DC5-B8BD-5A7488E0EFDE}" destId="{35144E06-66FD-4A65-9436-FCAE22BD28A7}" srcOrd="5" destOrd="0" parTransId="{61859BF3-7714-405C-A95F-51D7784BB152}" sibTransId="{E547F043-C085-49F7-A003-7CADD5613B33}"/>
    <dgm:cxn modelId="{86610707-1113-44D6-9782-D8385A9C0059}" srcId="{88D9FDC4-D991-4DC5-B8BD-5A7488E0EFDE}" destId="{964E2916-2D62-4CAA-9DC9-89201F29233A}" srcOrd="1" destOrd="0" parTransId="{095A55AD-E2DD-4557-B5C8-AA8F4D003518}" sibTransId="{AF508CD4-C179-490C-921B-009A598182DC}"/>
    <dgm:cxn modelId="{E5E9123D-2597-4530-8A12-80F6B21BF5DD}" type="presOf" srcId="{61DB759D-E2AC-4D46-B8CC-7AF229E16A9B}" destId="{30F7BA83-3A97-4B2B-A252-1B083AA7771D}" srcOrd="0" destOrd="0" presId="urn:microsoft.com/office/officeart/2011/layout/HexagonRadial"/>
    <dgm:cxn modelId="{88EE2A5D-344A-4D56-9D8D-6DD2D25093B6}" srcId="{88D9FDC4-D991-4DC5-B8BD-5A7488E0EFDE}" destId="{576642AD-D0BB-4BD0-91CE-5F3D99B0D2D8}" srcOrd="3" destOrd="0" parTransId="{FEF21D34-B2E5-469E-88AE-8BA195D17CFA}" sibTransId="{577C6484-4D26-4441-9F55-D423834DA534}"/>
    <dgm:cxn modelId="{6F7BB746-832B-4F36-91A4-F6DE813BAAD2}" type="presOf" srcId="{88D9FDC4-D991-4DC5-B8BD-5A7488E0EFDE}" destId="{1AC73B17-A4E6-4BD2-BDEF-72EE4B432D9B}" srcOrd="0" destOrd="0" presId="urn:microsoft.com/office/officeart/2011/layout/HexagonRadial"/>
    <dgm:cxn modelId="{52136174-E588-442D-B8C3-D3E3206321FF}" srcId="{88D9FDC4-D991-4DC5-B8BD-5A7488E0EFDE}" destId="{A89ED79E-2221-4F73-ADCC-817DDFF1DF48}" srcOrd="0" destOrd="0" parTransId="{C70581D7-E775-4C05-ADBE-7C5E94845D4A}" sibTransId="{23E79D77-E88B-40D9-AABA-CD0E1FB3F0EA}"/>
    <dgm:cxn modelId="{67DEE19B-30ED-44C5-A057-23E80EDE0F01}" type="presOf" srcId="{B248BA76-5B33-4EDA-8FDF-2E40926EAD33}" destId="{C26F58FB-D5CE-4BF0-970D-C3A9CCA4156E}" srcOrd="0" destOrd="0" presId="urn:microsoft.com/office/officeart/2011/layout/HexagonRadial"/>
    <dgm:cxn modelId="{786733A4-29DA-4219-9121-587EDEC56B02}" srcId="{61DB759D-E2AC-4D46-B8CC-7AF229E16A9B}" destId="{88D9FDC4-D991-4DC5-B8BD-5A7488E0EFDE}" srcOrd="0" destOrd="0" parTransId="{4BA28BF0-D30F-466A-9DEB-1DC2AE6F0113}" sibTransId="{79868666-1EA5-4D05-9246-F5C818CE45FF}"/>
    <dgm:cxn modelId="{F7D503AF-7409-45B1-8B9E-9253CBA5AAD4}" type="presOf" srcId="{964E2916-2D62-4CAA-9DC9-89201F29233A}" destId="{3FD23DA4-EE34-4520-8D2D-D64EE6FA8E29}" srcOrd="0" destOrd="0" presId="urn:microsoft.com/office/officeart/2011/layout/HexagonRadial"/>
    <dgm:cxn modelId="{07C664E9-896A-4026-88CB-F37BA4CA15C1}" type="presOf" srcId="{A89ED79E-2221-4F73-ADCC-817DDFF1DF48}" destId="{7429648A-3A2F-4B16-8FBE-6D0EA2FFAEBF}" srcOrd="0" destOrd="0" presId="urn:microsoft.com/office/officeart/2011/layout/HexagonRadial"/>
    <dgm:cxn modelId="{71A311EA-3A49-4837-8A33-D7501DD1BDD5}" type="presOf" srcId="{576642AD-D0BB-4BD0-91CE-5F3D99B0D2D8}" destId="{FBE8F903-74CC-4432-BDF9-B788A8C641F3}" srcOrd="0" destOrd="0" presId="urn:microsoft.com/office/officeart/2011/layout/HexagonRadial"/>
    <dgm:cxn modelId="{D6C186F3-A6E7-484C-9229-F20E8921B0ED}" srcId="{88D9FDC4-D991-4DC5-B8BD-5A7488E0EFDE}" destId="{B05A1016-FB2F-4942-BBE3-84DD0DE67B51}" srcOrd="2" destOrd="0" parTransId="{DF2F90ED-6CF3-4BAE-9212-859880FE52A4}" sibTransId="{E5554C27-7E49-482E-91C7-312107E167E3}"/>
    <dgm:cxn modelId="{FCA943F5-D516-4936-9D88-4FFEBC9E711C}" type="presOf" srcId="{35144E06-66FD-4A65-9436-FCAE22BD28A7}" destId="{77D6F420-6D97-4CA2-97AC-039BA1DC2D69}" srcOrd="0" destOrd="0" presId="urn:microsoft.com/office/officeart/2011/layout/HexagonRadial"/>
    <dgm:cxn modelId="{A1F588F7-4303-4B4B-8582-462A254F6163}" srcId="{88D9FDC4-D991-4DC5-B8BD-5A7488E0EFDE}" destId="{B248BA76-5B33-4EDA-8FDF-2E40926EAD33}" srcOrd="4" destOrd="0" parTransId="{F36F84F5-B948-41D6-8D8D-EBB6CCC5BF9B}" sibTransId="{C89A3A8E-72F7-4EFB-93F3-A281194EEB7F}"/>
    <dgm:cxn modelId="{42F906F0-2BFC-4FB2-96A2-F32F76ECA5F6}" type="presParOf" srcId="{30F7BA83-3A97-4B2B-A252-1B083AA7771D}" destId="{1AC73B17-A4E6-4BD2-BDEF-72EE4B432D9B}" srcOrd="0" destOrd="0" presId="urn:microsoft.com/office/officeart/2011/layout/HexagonRadial"/>
    <dgm:cxn modelId="{1977E8DE-7480-4314-A5EC-8DF7C2C01411}" type="presParOf" srcId="{30F7BA83-3A97-4B2B-A252-1B083AA7771D}" destId="{48DDB04C-F471-45EB-AB85-10CBC596EE86}" srcOrd="1" destOrd="0" presId="urn:microsoft.com/office/officeart/2011/layout/HexagonRadial"/>
    <dgm:cxn modelId="{010C5804-C108-445D-A811-B05E59331836}" type="presParOf" srcId="{48DDB04C-F471-45EB-AB85-10CBC596EE86}" destId="{BBEA9360-F18E-4CDF-A6FA-4F35EA764074}" srcOrd="0" destOrd="0" presId="urn:microsoft.com/office/officeart/2011/layout/HexagonRadial"/>
    <dgm:cxn modelId="{DEADCF4C-13A7-4396-8840-2B0A292BAE22}" type="presParOf" srcId="{30F7BA83-3A97-4B2B-A252-1B083AA7771D}" destId="{7429648A-3A2F-4B16-8FBE-6D0EA2FFAEBF}" srcOrd="2" destOrd="0" presId="urn:microsoft.com/office/officeart/2011/layout/HexagonRadial"/>
    <dgm:cxn modelId="{58385C83-6FC3-49AE-A863-EEFA3FED5088}" type="presParOf" srcId="{30F7BA83-3A97-4B2B-A252-1B083AA7771D}" destId="{7C17FB06-11D5-405F-BBFF-ECA6BE654A62}" srcOrd="3" destOrd="0" presId="urn:microsoft.com/office/officeart/2011/layout/HexagonRadial"/>
    <dgm:cxn modelId="{DCCC1F0B-C3FA-458D-98DF-47B353C09448}" type="presParOf" srcId="{7C17FB06-11D5-405F-BBFF-ECA6BE654A62}" destId="{DAEBD1C9-C9C3-432D-AB63-E1D4005868B8}" srcOrd="0" destOrd="0" presId="urn:microsoft.com/office/officeart/2011/layout/HexagonRadial"/>
    <dgm:cxn modelId="{71F46087-9378-4C68-A53C-377456F0BF0F}" type="presParOf" srcId="{30F7BA83-3A97-4B2B-A252-1B083AA7771D}" destId="{3FD23DA4-EE34-4520-8D2D-D64EE6FA8E29}" srcOrd="4" destOrd="0" presId="urn:microsoft.com/office/officeart/2011/layout/HexagonRadial"/>
    <dgm:cxn modelId="{71FA2658-0FEE-4038-A43D-C43B1CA6AE13}" type="presParOf" srcId="{30F7BA83-3A97-4B2B-A252-1B083AA7771D}" destId="{A19C2CBE-AEBB-444E-814D-7FC9177B4081}" srcOrd="5" destOrd="0" presId="urn:microsoft.com/office/officeart/2011/layout/HexagonRadial"/>
    <dgm:cxn modelId="{B1CD5643-872E-4A80-8CDF-7B1D53DC4840}" type="presParOf" srcId="{A19C2CBE-AEBB-444E-814D-7FC9177B4081}" destId="{63644DD1-8DDC-4224-8003-C7F347E60AF0}" srcOrd="0" destOrd="0" presId="urn:microsoft.com/office/officeart/2011/layout/HexagonRadial"/>
    <dgm:cxn modelId="{20C87FBF-4153-4B6B-BB8F-F2A0F5B13BE5}" type="presParOf" srcId="{30F7BA83-3A97-4B2B-A252-1B083AA7771D}" destId="{C2328694-9150-4F72-9D41-C26F4FD7A19E}" srcOrd="6" destOrd="0" presId="urn:microsoft.com/office/officeart/2011/layout/HexagonRadial"/>
    <dgm:cxn modelId="{6D9300E4-3459-4D5B-91FE-2ECDDE93FF84}" type="presParOf" srcId="{30F7BA83-3A97-4B2B-A252-1B083AA7771D}" destId="{1A7E6111-DB88-4C23-AE82-8FDAB1234BDF}" srcOrd="7" destOrd="0" presId="urn:microsoft.com/office/officeart/2011/layout/HexagonRadial"/>
    <dgm:cxn modelId="{706391BE-6A16-4FBA-9A22-B1A9639176F5}" type="presParOf" srcId="{1A7E6111-DB88-4C23-AE82-8FDAB1234BDF}" destId="{1DB70A4B-4507-4B10-9E1D-7B9912D97E2C}" srcOrd="0" destOrd="0" presId="urn:microsoft.com/office/officeart/2011/layout/HexagonRadial"/>
    <dgm:cxn modelId="{982CC3E1-C3CA-4DEC-87EE-814D739127C9}" type="presParOf" srcId="{30F7BA83-3A97-4B2B-A252-1B083AA7771D}" destId="{FBE8F903-74CC-4432-BDF9-B788A8C641F3}" srcOrd="8" destOrd="0" presId="urn:microsoft.com/office/officeart/2011/layout/HexagonRadial"/>
    <dgm:cxn modelId="{A455F81D-924A-438B-B884-39B7491A4250}" type="presParOf" srcId="{30F7BA83-3A97-4B2B-A252-1B083AA7771D}" destId="{C3556845-7EEC-4C78-BDB0-0030D1A208D2}" srcOrd="9" destOrd="0" presId="urn:microsoft.com/office/officeart/2011/layout/HexagonRadial"/>
    <dgm:cxn modelId="{2A4BA8AB-6647-45D9-8CE2-027050ED33EB}" type="presParOf" srcId="{C3556845-7EEC-4C78-BDB0-0030D1A208D2}" destId="{58561C1A-1CED-432C-B4AD-D8120371EB86}" srcOrd="0" destOrd="0" presId="urn:microsoft.com/office/officeart/2011/layout/HexagonRadial"/>
    <dgm:cxn modelId="{FD35B2E8-421A-4C24-B2F5-55F8A298D388}" type="presParOf" srcId="{30F7BA83-3A97-4B2B-A252-1B083AA7771D}" destId="{C26F58FB-D5CE-4BF0-970D-C3A9CCA4156E}" srcOrd="10" destOrd="0" presId="urn:microsoft.com/office/officeart/2011/layout/HexagonRadial"/>
    <dgm:cxn modelId="{38C73DBD-F7CC-4F00-978E-C71806597023}" type="presParOf" srcId="{30F7BA83-3A97-4B2B-A252-1B083AA7771D}" destId="{6BA9D818-1F18-4ED8-B6C6-6B6600719B66}" srcOrd="11" destOrd="0" presId="urn:microsoft.com/office/officeart/2011/layout/HexagonRadial"/>
    <dgm:cxn modelId="{4C2F793C-C280-4609-A45C-556944859E29}" type="presParOf" srcId="{6BA9D818-1F18-4ED8-B6C6-6B6600719B66}" destId="{45F4365B-3C6B-47F3-A843-7E14F6A889AD}" srcOrd="0" destOrd="0" presId="urn:microsoft.com/office/officeart/2011/layout/HexagonRadial"/>
    <dgm:cxn modelId="{6B622F1E-C9AF-49DB-9B96-8972A22AF9DB}" type="presParOf" srcId="{30F7BA83-3A97-4B2B-A252-1B083AA7771D}" destId="{77D6F420-6D97-4CA2-97AC-039BA1DC2D6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9BA190-9BE7-426E-85BA-0166D39F10F3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D9407A-4E60-4D2A-87C9-3C73B381C16F}">
      <dgm:prSet phldrT="[Text]"/>
      <dgm:spPr/>
      <dgm:t>
        <a:bodyPr/>
        <a:lstStyle/>
        <a:p>
          <a:r>
            <a:rPr lang="km-KH" dirty="0">
              <a:latin typeface="Khmer OS Battambang" pitchFamily="2" charset="0"/>
              <a:cs typeface="Khmer OS Battambang" pitchFamily="2" charset="0"/>
            </a:rPr>
            <a:t>សមត្ថភាពស្នូលទាំង៨</a:t>
          </a:r>
          <a:endParaRPr lang="en-US" dirty="0"/>
        </a:p>
      </dgm:t>
    </dgm:pt>
    <dgm:pt modelId="{127AE37B-CA76-4C8E-9B41-0C07E97DF994}" type="parTrans" cxnId="{0D7EC00D-77E6-4E2E-88E8-F8E1461DA35C}">
      <dgm:prSet/>
      <dgm:spPr/>
      <dgm:t>
        <a:bodyPr/>
        <a:lstStyle/>
        <a:p>
          <a:endParaRPr lang="en-US"/>
        </a:p>
      </dgm:t>
    </dgm:pt>
    <dgm:pt modelId="{56F61F69-384E-4630-B3EA-5BBD174ED5A0}" type="sibTrans" cxnId="{0D7EC00D-77E6-4E2E-88E8-F8E1461DA35C}">
      <dgm:prSet/>
      <dgm:spPr/>
      <dgm:t>
        <a:bodyPr/>
        <a:lstStyle/>
        <a:p>
          <a:endParaRPr lang="en-US"/>
        </a:p>
      </dgm:t>
    </dgm:pt>
    <dgm:pt modelId="{A0B87E44-598A-4CA3-A692-0EB41CD3F7D0}">
      <dgm:prSet phldrT="[Text]" custT="1"/>
      <dgm:spPr/>
      <dgm:t>
        <a:bodyPr/>
        <a:lstStyle/>
        <a:p>
          <a:r>
            <a:rPr lang="km-KH" sz="900" b="0" dirty="0">
              <a:latin typeface="Khmer OS Battambang" pitchFamily="2" charset="0"/>
              <a:cs typeface="Khmer OS Battambang" pitchFamily="2" charset="0"/>
            </a:rPr>
            <a:t>១.សមត្ថភាពផ្នែកសង្គម អេពីដេមីសាស្ដ្រ បរិបទវប្បធម៌ និងបរិស្ថាននៃការថែទាំមាតា និង ទារកទើបកើត</a:t>
          </a:r>
          <a:endParaRPr lang="en-US" sz="900" b="0" dirty="0"/>
        </a:p>
      </dgm:t>
    </dgm:pt>
    <dgm:pt modelId="{96D7630D-6463-4052-9834-29EEF4E185BB}" type="parTrans" cxnId="{9D8E77E2-C5A8-4CA5-A555-2E95C8394650}">
      <dgm:prSet/>
      <dgm:spPr/>
      <dgm:t>
        <a:bodyPr/>
        <a:lstStyle/>
        <a:p>
          <a:endParaRPr lang="en-US"/>
        </a:p>
      </dgm:t>
    </dgm:pt>
    <dgm:pt modelId="{37E5B3D8-17F9-4F89-AD2B-415898C590A1}" type="sibTrans" cxnId="{9D8E77E2-C5A8-4CA5-A555-2E95C8394650}">
      <dgm:prSet/>
      <dgm:spPr/>
      <dgm:t>
        <a:bodyPr/>
        <a:lstStyle/>
        <a:p>
          <a:endParaRPr lang="en-US"/>
        </a:p>
      </dgm:t>
    </dgm:pt>
    <dgm:pt modelId="{C31BF25E-D8D8-4EA1-AB6D-53D609192BEE}">
      <dgm:prSet phldrT="[Text]" custT="1"/>
      <dgm:spPr/>
      <dgm:t>
        <a:bodyPr/>
        <a:lstStyle/>
        <a:p>
          <a:r>
            <a:rPr lang="km-KH" sz="900" b="0">
              <a:latin typeface="Khmer OS Battambang" pitchFamily="2" charset="0"/>
              <a:cs typeface="Khmer OS Battambang" pitchFamily="2" charset="0"/>
            </a:rPr>
            <a:t>២. សមត្ថភាពផ្នែកថែទាំមុនពេលមានផ្ទៃពោះ និងសេវាពន្យារកំណើត/</a:t>
          </a:r>
          <a:r>
            <a:rPr lang="ca-ES" sz="900" b="0">
              <a:latin typeface="Khmer OS Battambang" pitchFamily="2" charset="0"/>
              <a:cs typeface="Khmer OS Battambang" pitchFamily="2" charset="0"/>
            </a:rPr>
            <a:t>​</a:t>
          </a:r>
          <a:r>
            <a:rPr lang="km-KH" sz="900" b="0">
              <a:latin typeface="Khmer OS Battambang" pitchFamily="2" charset="0"/>
              <a:cs typeface="Khmer OS Battambang" pitchFamily="2" charset="0"/>
            </a:rPr>
            <a:t>ផែនការ</a:t>
          </a:r>
          <a:r>
            <a:rPr lang="ca-ES" sz="900" b="0">
              <a:latin typeface="Khmer OS Battambang" pitchFamily="2" charset="0"/>
              <a:cs typeface="Khmer OS Battambang" pitchFamily="2" charset="0"/>
            </a:rPr>
            <a:t>​</a:t>
          </a:r>
          <a:r>
            <a:rPr lang="km-KH" sz="900" b="0">
              <a:latin typeface="Khmer OS Battambang" pitchFamily="2" charset="0"/>
              <a:cs typeface="Khmer OS Battambang" pitchFamily="2" charset="0"/>
            </a:rPr>
            <a:t>គ្រួសារ</a:t>
          </a:r>
          <a:endParaRPr lang="en-US" sz="900" b="0" dirty="0"/>
        </a:p>
      </dgm:t>
    </dgm:pt>
    <dgm:pt modelId="{9D3A0E1C-D5F7-4424-B821-380CBA8075EF}" type="parTrans" cxnId="{6E9F0E17-F0B8-4DE6-8F85-55A66B145B32}">
      <dgm:prSet/>
      <dgm:spPr/>
      <dgm:t>
        <a:bodyPr/>
        <a:lstStyle/>
        <a:p>
          <a:endParaRPr lang="en-US"/>
        </a:p>
      </dgm:t>
    </dgm:pt>
    <dgm:pt modelId="{EFB29E37-F82C-433B-B465-E1E7003FF766}" type="sibTrans" cxnId="{6E9F0E17-F0B8-4DE6-8F85-55A66B145B32}">
      <dgm:prSet/>
      <dgm:spPr/>
      <dgm:t>
        <a:bodyPr/>
        <a:lstStyle/>
        <a:p>
          <a:endParaRPr lang="en-US"/>
        </a:p>
      </dgm:t>
    </dgm:pt>
    <dgm:pt modelId="{34243CDC-FF44-47D3-8AAC-777511F10E4D}">
      <dgm:prSet phldrT="[Text]" custT="1"/>
      <dgm:spPr/>
      <dgm:t>
        <a:bodyPr/>
        <a:lstStyle/>
        <a:p>
          <a:r>
            <a:rPr lang="km-KH" sz="1000">
              <a:latin typeface="Khmer OS Battambang" pitchFamily="2" charset="0"/>
              <a:cs typeface="Khmer OS Battambang" pitchFamily="2" charset="0"/>
            </a:rPr>
            <a:t>៣</a:t>
          </a:r>
          <a:r>
            <a:rPr lang="en-AU" sz="1000" b="1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>
              <a:latin typeface="Khmer OS Battambang" pitchFamily="2" charset="0"/>
              <a:cs typeface="Khmer OS Battambang" pitchFamily="2" charset="0"/>
            </a:rPr>
            <a:t>សមត្ថភាពផ្នែកថែទាំក្នុងអំឡុងពេលមានផ្ទៃពោះ</a:t>
          </a:r>
          <a:endParaRPr lang="en-US" sz="1000" dirty="0"/>
        </a:p>
      </dgm:t>
    </dgm:pt>
    <dgm:pt modelId="{4FA3D4E0-3C65-42F5-BD5B-3C44F4556214}" type="parTrans" cxnId="{DEDD977A-EA63-4DB4-9CF3-71D28BED144B}">
      <dgm:prSet/>
      <dgm:spPr/>
      <dgm:t>
        <a:bodyPr/>
        <a:lstStyle/>
        <a:p>
          <a:endParaRPr lang="en-US"/>
        </a:p>
      </dgm:t>
    </dgm:pt>
    <dgm:pt modelId="{47110B09-61CB-4F7E-AA78-749433C2F674}" type="sibTrans" cxnId="{DEDD977A-EA63-4DB4-9CF3-71D28BED144B}">
      <dgm:prSet/>
      <dgm:spPr/>
      <dgm:t>
        <a:bodyPr/>
        <a:lstStyle/>
        <a:p>
          <a:endParaRPr lang="en-US"/>
        </a:p>
      </dgm:t>
    </dgm:pt>
    <dgm:pt modelId="{6922DD8C-4D55-487D-8496-3CACC464EE7B}">
      <dgm:prSet phldrT="[Text]" custT="1"/>
      <dgm:spPr/>
      <dgm:t>
        <a:bodyPr/>
        <a:lstStyle/>
        <a:p>
          <a:r>
            <a:rPr lang="km-KH" sz="900">
              <a:latin typeface="Khmer OS Battambang" pitchFamily="2" charset="0"/>
              <a:cs typeface="Khmer OS Battambang" pitchFamily="2" charset="0"/>
            </a:rPr>
            <a:t>៤</a:t>
          </a:r>
          <a:r>
            <a:rPr lang="en-AU" sz="9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900">
              <a:latin typeface="Khmer OS Battambang" pitchFamily="2" charset="0"/>
              <a:cs typeface="Khmer OS Battambang" pitchFamily="2" charset="0"/>
            </a:rPr>
            <a:t>សមត្ថភាពផ្នែកថែទាំក្នុងអំឡុងពេលឈឺពោះសម្រាល និងពេលសម្រាល</a:t>
          </a:r>
          <a:endParaRPr lang="en-US" sz="900" dirty="0"/>
        </a:p>
      </dgm:t>
    </dgm:pt>
    <dgm:pt modelId="{3094DB5E-E490-4A42-B886-6AF74C81A722}" type="parTrans" cxnId="{4A95DA82-6D4E-424C-85E5-6C1863E523A9}">
      <dgm:prSet/>
      <dgm:spPr/>
      <dgm:t>
        <a:bodyPr/>
        <a:lstStyle/>
        <a:p>
          <a:endParaRPr lang="en-US"/>
        </a:p>
      </dgm:t>
    </dgm:pt>
    <dgm:pt modelId="{3C5CB552-5E9D-451F-9FC6-90B101B5C9D6}" type="sibTrans" cxnId="{4A95DA82-6D4E-424C-85E5-6C1863E523A9}">
      <dgm:prSet/>
      <dgm:spPr/>
      <dgm:t>
        <a:bodyPr/>
        <a:lstStyle/>
        <a:p>
          <a:endParaRPr lang="en-US"/>
        </a:p>
      </dgm:t>
    </dgm:pt>
    <dgm:pt modelId="{E0CBD0A8-2BE1-4C2F-AB47-CE8A80B4A65B}">
      <dgm:prSet custT="1"/>
      <dgm:spPr/>
      <dgm:t>
        <a:bodyPr/>
        <a:lstStyle/>
        <a:p>
          <a:r>
            <a:rPr lang="km-KH" sz="1000">
              <a:latin typeface="Khmer OS Battambang" pitchFamily="2" charset="0"/>
              <a:cs typeface="Khmer OS Battambang" pitchFamily="2" charset="0"/>
            </a:rPr>
            <a:t>៥</a:t>
          </a:r>
          <a:r>
            <a:rPr lang="en-AU" sz="10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>
              <a:latin typeface="Khmer OS Battambang" pitchFamily="2" charset="0"/>
              <a:cs typeface="Khmer OS Battambang" pitchFamily="2" charset="0"/>
            </a:rPr>
            <a:t>សមត្ថភាពផ្នែកថែទាំដល់ស្ដ្រីក្រោយពេលសម្រាល</a:t>
          </a:r>
          <a:endParaRPr lang="en-US" sz="1000" dirty="0">
            <a:latin typeface="Khmer OS Battambang" pitchFamily="2" charset="0"/>
            <a:cs typeface="Khmer OS Battambang" pitchFamily="2" charset="0"/>
          </a:endParaRPr>
        </a:p>
      </dgm:t>
    </dgm:pt>
    <dgm:pt modelId="{9E45156A-5186-4369-9BA3-EE9951B138E2}" type="parTrans" cxnId="{91259916-2CDC-4F69-BF71-C47E5E5FFFBC}">
      <dgm:prSet/>
      <dgm:spPr/>
      <dgm:t>
        <a:bodyPr/>
        <a:lstStyle/>
        <a:p>
          <a:endParaRPr lang="en-US"/>
        </a:p>
      </dgm:t>
    </dgm:pt>
    <dgm:pt modelId="{9000368F-74BD-4CD4-A63E-9DC797180938}" type="sibTrans" cxnId="{91259916-2CDC-4F69-BF71-C47E5E5FFFBC}">
      <dgm:prSet/>
      <dgm:spPr/>
      <dgm:t>
        <a:bodyPr/>
        <a:lstStyle/>
        <a:p>
          <a:endParaRPr lang="en-US"/>
        </a:p>
      </dgm:t>
    </dgm:pt>
    <dgm:pt modelId="{4AA96D16-1A94-4133-B6C7-4B12654CC8D9}">
      <dgm:prSet custT="1"/>
      <dgm:spPr/>
      <dgm:t>
        <a:bodyPr/>
        <a:lstStyle/>
        <a:p>
          <a:r>
            <a:rPr lang="km-KH" sz="1000">
              <a:latin typeface="Khmer OS Battambang" pitchFamily="2" charset="0"/>
              <a:cs typeface="Khmer OS Battambang" pitchFamily="2" charset="0"/>
            </a:rPr>
            <a:t>៦</a:t>
          </a:r>
          <a:r>
            <a:rPr lang="en-AU" sz="10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>
              <a:latin typeface="Khmer OS Battambang" pitchFamily="2" charset="0"/>
              <a:cs typeface="Khmer OS Battambang" pitchFamily="2" charset="0"/>
            </a:rPr>
            <a:t>សមត្ថភាពផ្នែកថែទាំទារកទើបកើតក្រោយសម្រាល</a:t>
          </a:r>
          <a:endParaRPr lang="en-US" sz="1000" dirty="0">
            <a:latin typeface="Khmer OS Battambang" pitchFamily="2" charset="0"/>
            <a:cs typeface="Khmer OS Battambang" pitchFamily="2" charset="0"/>
          </a:endParaRPr>
        </a:p>
      </dgm:t>
    </dgm:pt>
    <dgm:pt modelId="{1A304372-EE59-446C-BB69-85B40AFA082D}" type="parTrans" cxnId="{59C8CB75-DDBE-453C-8D00-A6FF98A508FC}">
      <dgm:prSet/>
      <dgm:spPr/>
      <dgm:t>
        <a:bodyPr/>
        <a:lstStyle/>
        <a:p>
          <a:endParaRPr lang="en-US"/>
        </a:p>
      </dgm:t>
    </dgm:pt>
    <dgm:pt modelId="{D13810D6-1826-4300-89AE-3574E46BDEC0}" type="sibTrans" cxnId="{59C8CB75-DDBE-453C-8D00-A6FF98A508FC}">
      <dgm:prSet/>
      <dgm:spPr/>
      <dgm:t>
        <a:bodyPr/>
        <a:lstStyle/>
        <a:p>
          <a:endParaRPr lang="en-US"/>
        </a:p>
      </dgm:t>
    </dgm:pt>
    <dgm:pt modelId="{38AF5965-D140-442C-8379-D190A3F47102}">
      <dgm:prSet custT="1"/>
      <dgm:spPr/>
      <dgm:t>
        <a:bodyPr/>
        <a:lstStyle/>
        <a:p>
          <a:r>
            <a:rPr lang="km-KH" sz="1000">
              <a:latin typeface="Khmer OS Battambang" pitchFamily="2" charset="0"/>
              <a:cs typeface="Khmer OS Battambang" pitchFamily="2" charset="0"/>
            </a:rPr>
            <a:t>៧</a:t>
          </a:r>
          <a:r>
            <a:rPr lang="en-AU" sz="1000" b="1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>
              <a:latin typeface="Khmer OS Battambang" pitchFamily="2" charset="0"/>
              <a:cs typeface="Khmer OS Battambang" pitchFamily="2" charset="0"/>
            </a:rPr>
            <a:t>សមត្ថភាពផ្នែកសម្របសម្រួលលើការថែទាំការរំលូត</a:t>
          </a:r>
          <a:endParaRPr lang="en-US" sz="1000" dirty="0">
            <a:latin typeface="Khmer OS Battambang" pitchFamily="2" charset="0"/>
            <a:cs typeface="Khmer OS Battambang" pitchFamily="2" charset="0"/>
          </a:endParaRPr>
        </a:p>
      </dgm:t>
    </dgm:pt>
    <dgm:pt modelId="{D6A80C36-9B35-435E-85B6-1BD851F667A8}" type="parTrans" cxnId="{19504A9E-B962-4C1F-9D03-1C964C42CD7D}">
      <dgm:prSet/>
      <dgm:spPr/>
      <dgm:t>
        <a:bodyPr/>
        <a:lstStyle/>
        <a:p>
          <a:endParaRPr lang="en-US"/>
        </a:p>
      </dgm:t>
    </dgm:pt>
    <dgm:pt modelId="{E41D1D77-BDAE-4E33-94BA-158CCB536993}" type="sibTrans" cxnId="{19504A9E-B962-4C1F-9D03-1C964C42CD7D}">
      <dgm:prSet/>
      <dgm:spPr/>
      <dgm:t>
        <a:bodyPr/>
        <a:lstStyle/>
        <a:p>
          <a:endParaRPr lang="en-US"/>
        </a:p>
      </dgm:t>
    </dgm:pt>
    <dgm:pt modelId="{834030BC-06DD-46A8-9C2C-428F73F8BD4A}">
      <dgm:prSet custT="1"/>
      <dgm:spPr/>
      <dgm:t>
        <a:bodyPr/>
        <a:lstStyle/>
        <a:p>
          <a:r>
            <a:rPr lang="km-KH" sz="1000">
              <a:latin typeface="Khmer OS Battambang" pitchFamily="2" charset="0"/>
              <a:cs typeface="Khmer OS Battambang" pitchFamily="2" charset="0"/>
            </a:rPr>
            <a:t>៨. សមត្ថភាពផ្នែកឥរិយាបថវិជ្ជាជីវៈនិងបុគ្គល</a:t>
          </a:r>
          <a:endParaRPr lang="en-US" sz="1000" dirty="0">
            <a:latin typeface="Khmer OS Battambang" pitchFamily="2" charset="0"/>
            <a:cs typeface="Khmer OS Battambang" pitchFamily="2" charset="0"/>
          </a:endParaRPr>
        </a:p>
      </dgm:t>
    </dgm:pt>
    <dgm:pt modelId="{5D8700EF-47BE-4A4C-B4A7-3E58D830772B}" type="parTrans" cxnId="{8F86AB12-EEA5-4CBE-9672-7239D09F26BD}">
      <dgm:prSet/>
      <dgm:spPr/>
      <dgm:t>
        <a:bodyPr/>
        <a:lstStyle/>
        <a:p>
          <a:endParaRPr lang="en-US"/>
        </a:p>
      </dgm:t>
    </dgm:pt>
    <dgm:pt modelId="{1F342B26-9744-4DF2-B6D4-5D5CAC6203C8}" type="sibTrans" cxnId="{8F86AB12-EEA5-4CBE-9672-7239D09F26BD}">
      <dgm:prSet/>
      <dgm:spPr/>
      <dgm:t>
        <a:bodyPr/>
        <a:lstStyle/>
        <a:p>
          <a:endParaRPr lang="en-US"/>
        </a:p>
      </dgm:t>
    </dgm:pt>
    <dgm:pt modelId="{26A84A1C-CE3D-44E4-BC2D-E27284E121AA}" type="pres">
      <dgm:prSet presAssocID="{FB9BA190-9BE7-426E-85BA-0166D39F10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FCC5713-AB18-4F28-B8CE-33ECDC246FF1}" type="pres">
      <dgm:prSet presAssocID="{E7D9407A-4E60-4D2A-87C9-3C73B381C16F}" presName="centerShape" presStyleLbl="node0" presStyleIdx="0" presStyleCnt="1"/>
      <dgm:spPr/>
    </dgm:pt>
    <dgm:pt modelId="{01DB4240-5F0F-4408-8997-EFBCF1A8D706}" type="pres">
      <dgm:prSet presAssocID="{96D7630D-6463-4052-9834-29EEF4E185BB}" presName="parTrans" presStyleLbl="sibTrans2D1" presStyleIdx="0" presStyleCnt="8"/>
      <dgm:spPr/>
    </dgm:pt>
    <dgm:pt modelId="{4D50B415-A5ED-4414-A260-DB5DFAAB2E32}" type="pres">
      <dgm:prSet presAssocID="{96D7630D-6463-4052-9834-29EEF4E185BB}" presName="connectorText" presStyleLbl="sibTrans2D1" presStyleIdx="0" presStyleCnt="8"/>
      <dgm:spPr/>
    </dgm:pt>
    <dgm:pt modelId="{8449CD41-EB82-436F-B889-5D11944B9BA6}" type="pres">
      <dgm:prSet presAssocID="{A0B87E44-598A-4CA3-A692-0EB41CD3F7D0}" presName="node" presStyleLbl="node1" presStyleIdx="0" presStyleCnt="8" custScaleX="124988" custScaleY="118399">
        <dgm:presLayoutVars>
          <dgm:bulletEnabled val="1"/>
        </dgm:presLayoutVars>
      </dgm:prSet>
      <dgm:spPr/>
    </dgm:pt>
    <dgm:pt modelId="{20ED61E8-98A7-468D-B01A-84A5FD3B8EE5}" type="pres">
      <dgm:prSet presAssocID="{9D3A0E1C-D5F7-4424-B821-380CBA8075EF}" presName="parTrans" presStyleLbl="sibTrans2D1" presStyleIdx="1" presStyleCnt="8"/>
      <dgm:spPr/>
    </dgm:pt>
    <dgm:pt modelId="{2C6D2F8C-2B8A-4DFD-B37E-74CEC079977A}" type="pres">
      <dgm:prSet presAssocID="{9D3A0E1C-D5F7-4424-B821-380CBA8075EF}" presName="connectorText" presStyleLbl="sibTrans2D1" presStyleIdx="1" presStyleCnt="8"/>
      <dgm:spPr/>
    </dgm:pt>
    <dgm:pt modelId="{FFF9F7E3-27B1-47F6-BACA-08A2FFBF3A18}" type="pres">
      <dgm:prSet presAssocID="{C31BF25E-D8D8-4EA1-AB6D-53D609192BEE}" presName="node" presStyleLbl="node1" presStyleIdx="1" presStyleCnt="8" custScaleX="111647" custScaleY="107803">
        <dgm:presLayoutVars>
          <dgm:bulletEnabled val="1"/>
        </dgm:presLayoutVars>
      </dgm:prSet>
      <dgm:spPr/>
    </dgm:pt>
    <dgm:pt modelId="{DA6CC36C-2127-4CAF-8F78-E85BCD16CC2A}" type="pres">
      <dgm:prSet presAssocID="{4FA3D4E0-3C65-42F5-BD5B-3C44F4556214}" presName="parTrans" presStyleLbl="sibTrans2D1" presStyleIdx="2" presStyleCnt="8"/>
      <dgm:spPr/>
    </dgm:pt>
    <dgm:pt modelId="{AF2709D0-36DE-4D5B-8A19-890819157C5D}" type="pres">
      <dgm:prSet presAssocID="{4FA3D4E0-3C65-42F5-BD5B-3C44F4556214}" presName="connectorText" presStyleLbl="sibTrans2D1" presStyleIdx="2" presStyleCnt="8"/>
      <dgm:spPr/>
    </dgm:pt>
    <dgm:pt modelId="{E294A16B-167C-4CD9-AD1E-981C00708627}" type="pres">
      <dgm:prSet presAssocID="{34243CDC-FF44-47D3-8AAC-777511F10E4D}" presName="node" presStyleLbl="node1" presStyleIdx="2" presStyleCnt="8">
        <dgm:presLayoutVars>
          <dgm:bulletEnabled val="1"/>
        </dgm:presLayoutVars>
      </dgm:prSet>
      <dgm:spPr/>
    </dgm:pt>
    <dgm:pt modelId="{D9DD08E7-C839-465F-9ADD-0B9A90312D9C}" type="pres">
      <dgm:prSet presAssocID="{3094DB5E-E490-4A42-B886-6AF74C81A722}" presName="parTrans" presStyleLbl="sibTrans2D1" presStyleIdx="3" presStyleCnt="8"/>
      <dgm:spPr/>
    </dgm:pt>
    <dgm:pt modelId="{C75CFA64-D706-4FBD-83B0-AF47BD574CB7}" type="pres">
      <dgm:prSet presAssocID="{3094DB5E-E490-4A42-B886-6AF74C81A722}" presName="connectorText" presStyleLbl="sibTrans2D1" presStyleIdx="3" presStyleCnt="8"/>
      <dgm:spPr/>
    </dgm:pt>
    <dgm:pt modelId="{2ECC929A-8625-47FB-8F23-20C0C02FECAD}" type="pres">
      <dgm:prSet presAssocID="{6922DD8C-4D55-487D-8496-3CACC464EE7B}" presName="node" presStyleLbl="node1" presStyleIdx="3" presStyleCnt="8">
        <dgm:presLayoutVars>
          <dgm:bulletEnabled val="1"/>
        </dgm:presLayoutVars>
      </dgm:prSet>
      <dgm:spPr/>
    </dgm:pt>
    <dgm:pt modelId="{6BB83F9F-2CC8-433B-B3E5-9B2963E8D209}" type="pres">
      <dgm:prSet presAssocID="{1A304372-EE59-446C-BB69-85B40AFA082D}" presName="parTrans" presStyleLbl="sibTrans2D1" presStyleIdx="4" presStyleCnt="8"/>
      <dgm:spPr/>
    </dgm:pt>
    <dgm:pt modelId="{1E645336-A847-47CA-9722-E908B832494A}" type="pres">
      <dgm:prSet presAssocID="{1A304372-EE59-446C-BB69-85B40AFA082D}" presName="connectorText" presStyleLbl="sibTrans2D1" presStyleIdx="4" presStyleCnt="8"/>
      <dgm:spPr/>
    </dgm:pt>
    <dgm:pt modelId="{CF67FDB8-5C12-43B4-9832-AC4CFE8E3069}" type="pres">
      <dgm:prSet presAssocID="{4AA96D16-1A94-4133-B6C7-4B12654CC8D9}" presName="node" presStyleLbl="node1" presStyleIdx="4" presStyleCnt="8">
        <dgm:presLayoutVars>
          <dgm:bulletEnabled val="1"/>
        </dgm:presLayoutVars>
      </dgm:prSet>
      <dgm:spPr/>
    </dgm:pt>
    <dgm:pt modelId="{75DA1C76-D779-4BAD-9E2D-C48D23F0381D}" type="pres">
      <dgm:prSet presAssocID="{9E45156A-5186-4369-9BA3-EE9951B138E2}" presName="parTrans" presStyleLbl="sibTrans2D1" presStyleIdx="5" presStyleCnt="8"/>
      <dgm:spPr/>
    </dgm:pt>
    <dgm:pt modelId="{0178B750-736D-4170-BAAC-B39209B9A57D}" type="pres">
      <dgm:prSet presAssocID="{9E45156A-5186-4369-9BA3-EE9951B138E2}" presName="connectorText" presStyleLbl="sibTrans2D1" presStyleIdx="5" presStyleCnt="8"/>
      <dgm:spPr/>
    </dgm:pt>
    <dgm:pt modelId="{7CA81AF0-9C7B-4FD3-8D75-A5D70BB71763}" type="pres">
      <dgm:prSet presAssocID="{E0CBD0A8-2BE1-4C2F-AB47-CE8A80B4A65B}" presName="node" presStyleLbl="node1" presStyleIdx="5" presStyleCnt="8">
        <dgm:presLayoutVars>
          <dgm:bulletEnabled val="1"/>
        </dgm:presLayoutVars>
      </dgm:prSet>
      <dgm:spPr/>
    </dgm:pt>
    <dgm:pt modelId="{D22AB155-5AFD-4ACD-B97B-F17A1F85CA8B}" type="pres">
      <dgm:prSet presAssocID="{D6A80C36-9B35-435E-85B6-1BD851F667A8}" presName="parTrans" presStyleLbl="sibTrans2D1" presStyleIdx="6" presStyleCnt="8"/>
      <dgm:spPr/>
    </dgm:pt>
    <dgm:pt modelId="{17CA1EB1-B944-420B-B79C-A94FB7531CA0}" type="pres">
      <dgm:prSet presAssocID="{D6A80C36-9B35-435E-85B6-1BD851F667A8}" presName="connectorText" presStyleLbl="sibTrans2D1" presStyleIdx="6" presStyleCnt="8"/>
      <dgm:spPr/>
    </dgm:pt>
    <dgm:pt modelId="{D6701242-4E71-47A0-9E54-8BBFB4C9D895}" type="pres">
      <dgm:prSet presAssocID="{38AF5965-D140-442C-8379-D190A3F47102}" presName="node" presStyleLbl="node1" presStyleIdx="6" presStyleCnt="8">
        <dgm:presLayoutVars>
          <dgm:bulletEnabled val="1"/>
        </dgm:presLayoutVars>
      </dgm:prSet>
      <dgm:spPr/>
    </dgm:pt>
    <dgm:pt modelId="{3FAFC889-5ED3-4B0B-BB5F-472969312479}" type="pres">
      <dgm:prSet presAssocID="{5D8700EF-47BE-4A4C-B4A7-3E58D830772B}" presName="parTrans" presStyleLbl="sibTrans2D1" presStyleIdx="7" presStyleCnt="8"/>
      <dgm:spPr/>
    </dgm:pt>
    <dgm:pt modelId="{68E02CB0-9C94-47A9-8C15-573DF25793DB}" type="pres">
      <dgm:prSet presAssocID="{5D8700EF-47BE-4A4C-B4A7-3E58D830772B}" presName="connectorText" presStyleLbl="sibTrans2D1" presStyleIdx="7" presStyleCnt="8"/>
      <dgm:spPr/>
    </dgm:pt>
    <dgm:pt modelId="{91C12AAE-ACE3-4451-B48F-806ACD210202}" type="pres">
      <dgm:prSet presAssocID="{834030BC-06DD-46A8-9C2C-428F73F8BD4A}" presName="node" presStyleLbl="node1" presStyleIdx="7" presStyleCnt="8" custRadScaleRad="99318" custRadScaleInc="1571">
        <dgm:presLayoutVars>
          <dgm:bulletEnabled val="1"/>
        </dgm:presLayoutVars>
      </dgm:prSet>
      <dgm:spPr/>
    </dgm:pt>
  </dgm:ptLst>
  <dgm:cxnLst>
    <dgm:cxn modelId="{E320C805-9970-4597-B576-36568B7AF709}" type="presOf" srcId="{1A304372-EE59-446C-BB69-85B40AFA082D}" destId="{6BB83F9F-2CC8-433B-B3E5-9B2963E8D209}" srcOrd="0" destOrd="0" presId="urn:microsoft.com/office/officeart/2005/8/layout/radial5"/>
    <dgm:cxn modelId="{0D7EC00D-77E6-4E2E-88E8-F8E1461DA35C}" srcId="{FB9BA190-9BE7-426E-85BA-0166D39F10F3}" destId="{E7D9407A-4E60-4D2A-87C9-3C73B381C16F}" srcOrd="0" destOrd="0" parTransId="{127AE37B-CA76-4C8E-9B41-0C07E97DF994}" sibTransId="{56F61F69-384E-4630-B3EA-5BBD174ED5A0}"/>
    <dgm:cxn modelId="{81654B0E-E70E-4FE9-99F8-29707090056A}" type="presOf" srcId="{3094DB5E-E490-4A42-B886-6AF74C81A722}" destId="{C75CFA64-D706-4FBD-83B0-AF47BD574CB7}" srcOrd="1" destOrd="0" presId="urn:microsoft.com/office/officeart/2005/8/layout/radial5"/>
    <dgm:cxn modelId="{BEDB9F10-3C27-4DA0-A79E-8E35027464C2}" type="presOf" srcId="{A0B87E44-598A-4CA3-A692-0EB41CD3F7D0}" destId="{8449CD41-EB82-436F-B889-5D11944B9BA6}" srcOrd="0" destOrd="0" presId="urn:microsoft.com/office/officeart/2005/8/layout/radial5"/>
    <dgm:cxn modelId="{8F86AB12-EEA5-4CBE-9672-7239D09F26BD}" srcId="{E7D9407A-4E60-4D2A-87C9-3C73B381C16F}" destId="{834030BC-06DD-46A8-9C2C-428F73F8BD4A}" srcOrd="7" destOrd="0" parTransId="{5D8700EF-47BE-4A4C-B4A7-3E58D830772B}" sibTransId="{1F342B26-9744-4DF2-B6D4-5D5CAC6203C8}"/>
    <dgm:cxn modelId="{B23EF414-9229-42D3-9303-7B9CA68AD92D}" type="presOf" srcId="{3094DB5E-E490-4A42-B886-6AF74C81A722}" destId="{D9DD08E7-C839-465F-9ADD-0B9A90312D9C}" srcOrd="0" destOrd="0" presId="urn:microsoft.com/office/officeart/2005/8/layout/radial5"/>
    <dgm:cxn modelId="{91259916-2CDC-4F69-BF71-C47E5E5FFFBC}" srcId="{E7D9407A-4E60-4D2A-87C9-3C73B381C16F}" destId="{E0CBD0A8-2BE1-4C2F-AB47-CE8A80B4A65B}" srcOrd="5" destOrd="0" parTransId="{9E45156A-5186-4369-9BA3-EE9951B138E2}" sibTransId="{9000368F-74BD-4CD4-A63E-9DC797180938}"/>
    <dgm:cxn modelId="{6E9F0E17-F0B8-4DE6-8F85-55A66B145B32}" srcId="{E7D9407A-4E60-4D2A-87C9-3C73B381C16F}" destId="{C31BF25E-D8D8-4EA1-AB6D-53D609192BEE}" srcOrd="1" destOrd="0" parTransId="{9D3A0E1C-D5F7-4424-B821-380CBA8075EF}" sibTransId="{EFB29E37-F82C-433B-B465-E1E7003FF766}"/>
    <dgm:cxn modelId="{DECCFF2B-BF5E-4F14-ADF3-25032D90A500}" type="presOf" srcId="{4FA3D4E0-3C65-42F5-BD5B-3C44F4556214}" destId="{AF2709D0-36DE-4D5B-8A19-890819157C5D}" srcOrd="1" destOrd="0" presId="urn:microsoft.com/office/officeart/2005/8/layout/radial5"/>
    <dgm:cxn modelId="{B40C402D-FF9D-4976-871A-077113A1B9D7}" type="presOf" srcId="{9D3A0E1C-D5F7-4424-B821-380CBA8075EF}" destId="{20ED61E8-98A7-468D-B01A-84A5FD3B8EE5}" srcOrd="0" destOrd="0" presId="urn:microsoft.com/office/officeart/2005/8/layout/radial5"/>
    <dgm:cxn modelId="{D0BCCA3D-C30E-4C0A-A6E3-21ADB06A4A26}" type="presOf" srcId="{5D8700EF-47BE-4A4C-B4A7-3E58D830772B}" destId="{3FAFC889-5ED3-4B0B-BB5F-472969312479}" srcOrd="0" destOrd="0" presId="urn:microsoft.com/office/officeart/2005/8/layout/radial5"/>
    <dgm:cxn modelId="{2FBA1465-DA5C-4586-A48E-CA16D756CE56}" type="presOf" srcId="{96D7630D-6463-4052-9834-29EEF4E185BB}" destId="{4D50B415-A5ED-4414-A260-DB5DFAAB2E32}" srcOrd="1" destOrd="0" presId="urn:microsoft.com/office/officeart/2005/8/layout/radial5"/>
    <dgm:cxn modelId="{2CAD434D-E4B5-40CD-9059-7525760A9971}" type="presOf" srcId="{34243CDC-FF44-47D3-8AAC-777511F10E4D}" destId="{E294A16B-167C-4CD9-AD1E-981C00708627}" srcOrd="0" destOrd="0" presId="urn:microsoft.com/office/officeart/2005/8/layout/radial5"/>
    <dgm:cxn modelId="{460C4070-17DE-4140-9E22-13ECEA9A8882}" type="presOf" srcId="{5D8700EF-47BE-4A4C-B4A7-3E58D830772B}" destId="{68E02CB0-9C94-47A9-8C15-573DF25793DB}" srcOrd="1" destOrd="0" presId="urn:microsoft.com/office/officeart/2005/8/layout/radial5"/>
    <dgm:cxn modelId="{59C8CB75-DDBE-453C-8D00-A6FF98A508FC}" srcId="{E7D9407A-4E60-4D2A-87C9-3C73B381C16F}" destId="{4AA96D16-1A94-4133-B6C7-4B12654CC8D9}" srcOrd="4" destOrd="0" parTransId="{1A304372-EE59-446C-BB69-85B40AFA082D}" sibTransId="{D13810D6-1826-4300-89AE-3574E46BDEC0}"/>
    <dgm:cxn modelId="{142E6879-ACD8-4F80-B76A-902843A80B4E}" type="presOf" srcId="{9D3A0E1C-D5F7-4424-B821-380CBA8075EF}" destId="{2C6D2F8C-2B8A-4DFD-B37E-74CEC079977A}" srcOrd="1" destOrd="0" presId="urn:microsoft.com/office/officeart/2005/8/layout/radial5"/>
    <dgm:cxn modelId="{DEDD977A-EA63-4DB4-9CF3-71D28BED144B}" srcId="{E7D9407A-4E60-4D2A-87C9-3C73B381C16F}" destId="{34243CDC-FF44-47D3-8AAC-777511F10E4D}" srcOrd="2" destOrd="0" parTransId="{4FA3D4E0-3C65-42F5-BD5B-3C44F4556214}" sibTransId="{47110B09-61CB-4F7E-AA78-749433C2F674}"/>
    <dgm:cxn modelId="{4A95DA82-6D4E-424C-85E5-6C1863E523A9}" srcId="{E7D9407A-4E60-4D2A-87C9-3C73B381C16F}" destId="{6922DD8C-4D55-487D-8496-3CACC464EE7B}" srcOrd="3" destOrd="0" parTransId="{3094DB5E-E490-4A42-B886-6AF74C81A722}" sibTransId="{3C5CB552-5E9D-451F-9FC6-90B101B5C9D6}"/>
    <dgm:cxn modelId="{D611EE83-D42A-4F27-9409-CC483CEADC09}" type="presOf" srcId="{9E45156A-5186-4369-9BA3-EE9951B138E2}" destId="{0178B750-736D-4170-BAAC-B39209B9A57D}" srcOrd="1" destOrd="0" presId="urn:microsoft.com/office/officeart/2005/8/layout/radial5"/>
    <dgm:cxn modelId="{D3E03A89-8FE8-4747-AAF6-67E7B4AC8DC7}" type="presOf" srcId="{FB9BA190-9BE7-426E-85BA-0166D39F10F3}" destId="{26A84A1C-CE3D-44E4-BC2D-E27284E121AA}" srcOrd="0" destOrd="0" presId="urn:microsoft.com/office/officeart/2005/8/layout/radial5"/>
    <dgm:cxn modelId="{0EE67292-2C7B-468B-BB22-71CA8490753C}" type="presOf" srcId="{834030BC-06DD-46A8-9C2C-428F73F8BD4A}" destId="{91C12AAE-ACE3-4451-B48F-806ACD210202}" srcOrd="0" destOrd="0" presId="urn:microsoft.com/office/officeart/2005/8/layout/radial5"/>
    <dgm:cxn modelId="{19504A9E-B962-4C1F-9D03-1C964C42CD7D}" srcId="{E7D9407A-4E60-4D2A-87C9-3C73B381C16F}" destId="{38AF5965-D140-442C-8379-D190A3F47102}" srcOrd="6" destOrd="0" parTransId="{D6A80C36-9B35-435E-85B6-1BD851F667A8}" sibTransId="{E41D1D77-BDAE-4E33-94BA-158CCB536993}"/>
    <dgm:cxn modelId="{6EBDCDAA-8C48-4368-81F7-26B1C9F28941}" type="presOf" srcId="{38AF5965-D140-442C-8379-D190A3F47102}" destId="{D6701242-4E71-47A0-9E54-8BBFB4C9D895}" srcOrd="0" destOrd="0" presId="urn:microsoft.com/office/officeart/2005/8/layout/radial5"/>
    <dgm:cxn modelId="{4F115FB2-7CB0-40ED-8E1A-15E29E4FA772}" type="presOf" srcId="{E7D9407A-4E60-4D2A-87C9-3C73B381C16F}" destId="{BFCC5713-AB18-4F28-B8CE-33ECDC246FF1}" srcOrd="0" destOrd="0" presId="urn:microsoft.com/office/officeart/2005/8/layout/radial5"/>
    <dgm:cxn modelId="{127DB0C5-E5DC-47A7-A270-D9C155DF3FCA}" type="presOf" srcId="{4FA3D4E0-3C65-42F5-BD5B-3C44F4556214}" destId="{DA6CC36C-2127-4CAF-8F78-E85BCD16CC2A}" srcOrd="0" destOrd="0" presId="urn:microsoft.com/office/officeart/2005/8/layout/radial5"/>
    <dgm:cxn modelId="{F7DF58C7-025F-4937-8931-C35F7C6D6393}" type="presOf" srcId="{C31BF25E-D8D8-4EA1-AB6D-53D609192BEE}" destId="{FFF9F7E3-27B1-47F6-BACA-08A2FFBF3A18}" srcOrd="0" destOrd="0" presId="urn:microsoft.com/office/officeart/2005/8/layout/radial5"/>
    <dgm:cxn modelId="{523C9FC7-48F3-49D0-A252-AB81A6BE2A8C}" type="presOf" srcId="{D6A80C36-9B35-435E-85B6-1BD851F667A8}" destId="{17CA1EB1-B944-420B-B79C-A94FB7531CA0}" srcOrd="1" destOrd="0" presId="urn:microsoft.com/office/officeart/2005/8/layout/radial5"/>
    <dgm:cxn modelId="{826EE1C8-1F8F-4F06-8BFD-EC3049E6628C}" type="presOf" srcId="{1A304372-EE59-446C-BB69-85B40AFA082D}" destId="{1E645336-A847-47CA-9722-E908B832494A}" srcOrd="1" destOrd="0" presId="urn:microsoft.com/office/officeart/2005/8/layout/radial5"/>
    <dgm:cxn modelId="{85A4E5CA-2486-47EF-AE2E-A907043FCFAD}" type="presOf" srcId="{4AA96D16-1A94-4133-B6C7-4B12654CC8D9}" destId="{CF67FDB8-5C12-43B4-9832-AC4CFE8E3069}" srcOrd="0" destOrd="0" presId="urn:microsoft.com/office/officeart/2005/8/layout/radial5"/>
    <dgm:cxn modelId="{673997D2-C306-4AE3-90AE-A62E96960F72}" type="presOf" srcId="{E0CBD0A8-2BE1-4C2F-AB47-CE8A80B4A65B}" destId="{7CA81AF0-9C7B-4FD3-8D75-A5D70BB71763}" srcOrd="0" destOrd="0" presId="urn:microsoft.com/office/officeart/2005/8/layout/radial5"/>
    <dgm:cxn modelId="{EFAA50D7-45AD-4BFB-A445-4220D66AAFEB}" type="presOf" srcId="{9E45156A-5186-4369-9BA3-EE9951B138E2}" destId="{75DA1C76-D779-4BAD-9E2D-C48D23F0381D}" srcOrd="0" destOrd="0" presId="urn:microsoft.com/office/officeart/2005/8/layout/radial5"/>
    <dgm:cxn modelId="{D7FDDFDB-AF8A-4C0F-9593-64F6E19FE7CE}" type="presOf" srcId="{96D7630D-6463-4052-9834-29EEF4E185BB}" destId="{01DB4240-5F0F-4408-8997-EFBCF1A8D706}" srcOrd="0" destOrd="0" presId="urn:microsoft.com/office/officeart/2005/8/layout/radial5"/>
    <dgm:cxn modelId="{731839E1-7EEC-45F4-BDB0-BD9CCD645029}" type="presOf" srcId="{6922DD8C-4D55-487D-8496-3CACC464EE7B}" destId="{2ECC929A-8625-47FB-8F23-20C0C02FECAD}" srcOrd="0" destOrd="0" presId="urn:microsoft.com/office/officeart/2005/8/layout/radial5"/>
    <dgm:cxn modelId="{9D8E77E2-C5A8-4CA5-A555-2E95C8394650}" srcId="{E7D9407A-4E60-4D2A-87C9-3C73B381C16F}" destId="{A0B87E44-598A-4CA3-A692-0EB41CD3F7D0}" srcOrd="0" destOrd="0" parTransId="{96D7630D-6463-4052-9834-29EEF4E185BB}" sibTransId="{37E5B3D8-17F9-4F89-AD2B-415898C590A1}"/>
    <dgm:cxn modelId="{5BA3F3E7-69EC-4B88-AA1C-40B6E7652FC4}" type="presOf" srcId="{D6A80C36-9B35-435E-85B6-1BD851F667A8}" destId="{D22AB155-5AFD-4ACD-B97B-F17A1F85CA8B}" srcOrd="0" destOrd="0" presId="urn:microsoft.com/office/officeart/2005/8/layout/radial5"/>
    <dgm:cxn modelId="{45467589-4292-45F8-976E-6A786B3A50DD}" type="presParOf" srcId="{26A84A1C-CE3D-44E4-BC2D-E27284E121AA}" destId="{BFCC5713-AB18-4F28-B8CE-33ECDC246FF1}" srcOrd="0" destOrd="0" presId="urn:microsoft.com/office/officeart/2005/8/layout/radial5"/>
    <dgm:cxn modelId="{25FFEF69-201B-4446-8EBE-598C4C0B0429}" type="presParOf" srcId="{26A84A1C-CE3D-44E4-BC2D-E27284E121AA}" destId="{01DB4240-5F0F-4408-8997-EFBCF1A8D706}" srcOrd="1" destOrd="0" presId="urn:microsoft.com/office/officeart/2005/8/layout/radial5"/>
    <dgm:cxn modelId="{1CADFE8D-0076-4A9C-B10B-C280C5FD7041}" type="presParOf" srcId="{01DB4240-5F0F-4408-8997-EFBCF1A8D706}" destId="{4D50B415-A5ED-4414-A260-DB5DFAAB2E32}" srcOrd="0" destOrd="0" presId="urn:microsoft.com/office/officeart/2005/8/layout/radial5"/>
    <dgm:cxn modelId="{2C10524E-6F82-46B4-B34D-884C0BAD2605}" type="presParOf" srcId="{26A84A1C-CE3D-44E4-BC2D-E27284E121AA}" destId="{8449CD41-EB82-436F-B889-5D11944B9BA6}" srcOrd="2" destOrd="0" presId="urn:microsoft.com/office/officeart/2005/8/layout/radial5"/>
    <dgm:cxn modelId="{FD3C1563-32DE-4661-B622-7A480783F407}" type="presParOf" srcId="{26A84A1C-CE3D-44E4-BC2D-E27284E121AA}" destId="{20ED61E8-98A7-468D-B01A-84A5FD3B8EE5}" srcOrd="3" destOrd="0" presId="urn:microsoft.com/office/officeart/2005/8/layout/radial5"/>
    <dgm:cxn modelId="{EC8012FF-B2BD-4337-BBB1-9F22EAE1BCFB}" type="presParOf" srcId="{20ED61E8-98A7-468D-B01A-84A5FD3B8EE5}" destId="{2C6D2F8C-2B8A-4DFD-B37E-74CEC079977A}" srcOrd="0" destOrd="0" presId="urn:microsoft.com/office/officeart/2005/8/layout/radial5"/>
    <dgm:cxn modelId="{CBBBE6C9-BF72-48F1-86D8-F2927E4721A8}" type="presParOf" srcId="{26A84A1C-CE3D-44E4-BC2D-E27284E121AA}" destId="{FFF9F7E3-27B1-47F6-BACA-08A2FFBF3A18}" srcOrd="4" destOrd="0" presId="urn:microsoft.com/office/officeart/2005/8/layout/radial5"/>
    <dgm:cxn modelId="{ACEED965-2E29-4AE7-B8DB-C25E30F3EA04}" type="presParOf" srcId="{26A84A1C-CE3D-44E4-BC2D-E27284E121AA}" destId="{DA6CC36C-2127-4CAF-8F78-E85BCD16CC2A}" srcOrd="5" destOrd="0" presId="urn:microsoft.com/office/officeart/2005/8/layout/radial5"/>
    <dgm:cxn modelId="{BB9ED5C9-A2F9-4EEC-B5E9-93D99CFC7BA3}" type="presParOf" srcId="{DA6CC36C-2127-4CAF-8F78-E85BCD16CC2A}" destId="{AF2709D0-36DE-4D5B-8A19-890819157C5D}" srcOrd="0" destOrd="0" presId="urn:microsoft.com/office/officeart/2005/8/layout/radial5"/>
    <dgm:cxn modelId="{B90064C7-4C1D-4A73-97CF-25A6A7505D47}" type="presParOf" srcId="{26A84A1C-CE3D-44E4-BC2D-E27284E121AA}" destId="{E294A16B-167C-4CD9-AD1E-981C00708627}" srcOrd="6" destOrd="0" presId="urn:microsoft.com/office/officeart/2005/8/layout/radial5"/>
    <dgm:cxn modelId="{0465B713-F251-4F01-A623-E4CC95774D7B}" type="presParOf" srcId="{26A84A1C-CE3D-44E4-BC2D-E27284E121AA}" destId="{D9DD08E7-C839-465F-9ADD-0B9A90312D9C}" srcOrd="7" destOrd="0" presId="urn:microsoft.com/office/officeart/2005/8/layout/radial5"/>
    <dgm:cxn modelId="{29D6C809-9725-48D0-94ED-3A23A8339893}" type="presParOf" srcId="{D9DD08E7-C839-465F-9ADD-0B9A90312D9C}" destId="{C75CFA64-D706-4FBD-83B0-AF47BD574CB7}" srcOrd="0" destOrd="0" presId="urn:microsoft.com/office/officeart/2005/8/layout/radial5"/>
    <dgm:cxn modelId="{F5AB5F23-8B09-4EF0-B3ED-8709F75D3793}" type="presParOf" srcId="{26A84A1C-CE3D-44E4-BC2D-E27284E121AA}" destId="{2ECC929A-8625-47FB-8F23-20C0C02FECAD}" srcOrd="8" destOrd="0" presId="urn:microsoft.com/office/officeart/2005/8/layout/radial5"/>
    <dgm:cxn modelId="{E235B2EA-E96D-4298-987A-162C614D94C7}" type="presParOf" srcId="{26A84A1C-CE3D-44E4-BC2D-E27284E121AA}" destId="{6BB83F9F-2CC8-433B-B3E5-9B2963E8D209}" srcOrd="9" destOrd="0" presId="urn:microsoft.com/office/officeart/2005/8/layout/radial5"/>
    <dgm:cxn modelId="{69DB09B4-1AEF-4CE3-B8E0-EC2BA10AB4F6}" type="presParOf" srcId="{6BB83F9F-2CC8-433B-B3E5-9B2963E8D209}" destId="{1E645336-A847-47CA-9722-E908B832494A}" srcOrd="0" destOrd="0" presId="urn:microsoft.com/office/officeart/2005/8/layout/radial5"/>
    <dgm:cxn modelId="{C70B368D-CF97-4B95-982D-47D981DDA24E}" type="presParOf" srcId="{26A84A1C-CE3D-44E4-BC2D-E27284E121AA}" destId="{CF67FDB8-5C12-43B4-9832-AC4CFE8E3069}" srcOrd="10" destOrd="0" presId="urn:microsoft.com/office/officeart/2005/8/layout/radial5"/>
    <dgm:cxn modelId="{0165F339-6332-46FE-9263-61AD81164F62}" type="presParOf" srcId="{26A84A1C-CE3D-44E4-BC2D-E27284E121AA}" destId="{75DA1C76-D779-4BAD-9E2D-C48D23F0381D}" srcOrd="11" destOrd="0" presId="urn:microsoft.com/office/officeart/2005/8/layout/radial5"/>
    <dgm:cxn modelId="{A7A1F47F-7CDC-481B-A081-416F2A8628B6}" type="presParOf" srcId="{75DA1C76-D779-4BAD-9E2D-C48D23F0381D}" destId="{0178B750-736D-4170-BAAC-B39209B9A57D}" srcOrd="0" destOrd="0" presId="urn:microsoft.com/office/officeart/2005/8/layout/radial5"/>
    <dgm:cxn modelId="{F5BF55AF-979C-4897-91C6-8F77F23ADAAD}" type="presParOf" srcId="{26A84A1C-CE3D-44E4-BC2D-E27284E121AA}" destId="{7CA81AF0-9C7B-4FD3-8D75-A5D70BB71763}" srcOrd="12" destOrd="0" presId="urn:microsoft.com/office/officeart/2005/8/layout/radial5"/>
    <dgm:cxn modelId="{43A6D326-C7D5-4D5F-AEBF-56DF8B7B8C0F}" type="presParOf" srcId="{26A84A1C-CE3D-44E4-BC2D-E27284E121AA}" destId="{D22AB155-5AFD-4ACD-B97B-F17A1F85CA8B}" srcOrd="13" destOrd="0" presId="urn:microsoft.com/office/officeart/2005/8/layout/radial5"/>
    <dgm:cxn modelId="{115FD005-9B4C-4AF9-9555-A5612FF72DC8}" type="presParOf" srcId="{D22AB155-5AFD-4ACD-B97B-F17A1F85CA8B}" destId="{17CA1EB1-B944-420B-B79C-A94FB7531CA0}" srcOrd="0" destOrd="0" presId="urn:microsoft.com/office/officeart/2005/8/layout/radial5"/>
    <dgm:cxn modelId="{31C309D7-63FD-41F4-A344-BD46E0439257}" type="presParOf" srcId="{26A84A1C-CE3D-44E4-BC2D-E27284E121AA}" destId="{D6701242-4E71-47A0-9E54-8BBFB4C9D895}" srcOrd="14" destOrd="0" presId="urn:microsoft.com/office/officeart/2005/8/layout/radial5"/>
    <dgm:cxn modelId="{91EB62AA-BE6D-430F-98C8-AEE9F570A44C}" type="presParOf" srcId="{26A84A1C-CE3D-44E4-BC2D-E27284E121AA}" destId="{3FAFC889-5ED3-4B0B-BB5F-472969312479}" srcOrd="15" destOrd="0" presId="urn:microsoft.com/office/officeart/2005/8/layout/radial5"/>
    <dgm:cxn modelId="{ABE07266-726A-430D-989F-0DA4572E669F}" type="presParOf" srcId="{3FAFC889-5ED3-4B0B-BB5F-472969312479}" destId="{68E02CB0-9C94-47A9-8C15-573DF25793DB}" srcOrd="0" destOrd="0" presId="urn:microsoft.com/office/officeart/2005/8/layout/radial5"/>
    <dgm:cxn modelId="{EBAF37C6-E097-46A4-B6DE-CB8F97C7406F}" type="presParOf" srcId="{26A84A1C-CE3D-44E4-BC2D-E27284E121AA}" destId="{91C12AAE-ACE3-4451-B48F-806ACD210202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73B17-A4E6-4BD2-BDEF-72EE4B432D9B}">
      <dsp:nvSpPr>
        <dsp:cNvPr id="0" name=""/>
        <dsp:cNvSpPr/>
      </dsp:nvSpPr>
      <dsp:spPr>
        <a:xfrm>
          <a:off x="1303019" y="1596771"/>
          <a:ext cx="1965502" cy="170023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Regulation </a:t>
          </a:r>
        </a:p>
      </dsp:txBody>
      <dsp:txXfrm>
        <a:off x="1628730" y="1878524"/>
        <a:ext cx="1314080" cy="1136733"/>
      </dsp:txXfrm>
    </dsp:sp>
    <dsp:sp modelId="{DAEBD1C9-C9C3-432D-AB63-E1D4005868B8}">
      <dsp:nvSpPr>
        <dsp:cNvPr id="0" name=""/>
        <dsp:cNvSpPr/>
      </dsp:nvSpPr>
      <dsp:spPr>
        <a:xfrm>
          <a:off x="2533802" y="783321"/>
          <a:ext cx="741578" cy="63896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29648A-3A2F-4B16-8FBE-6D0EA2FFAEBF}">
      <dsp:nvSpPr>
        <dsp:cNvPr id="0" name=""/>
        <dsp:cNvSpPr/>
      </dsp:nvSpPr>
      <dsp:spPr>
        <a:xfrm>
          <a:off x="1484071" y="50402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Scope of Practice </a:t>
          </a:r>
        </a:p>
      </dsp:txBody>
      <dsp:txXfrm>
        <a:off x="1751001" y="281328"/>
        <a:ext cx="1076855" cy="931606"/>
      </dsp:txXfrm>
    </dsp:sp>
    <dsp:sp modelId="{63644DD1-8DDC-4224-8003-C7F347E60AF0}">
      <dsp:nvSpPr>
        <dsp:cNvPr id="0" name=""/>
        <dsp:cNvSpPr/>
      </dsp:nvSpPr>
      <dsp:spPr>
        <a:xfrm>
          <a:off x="3399282" y="1977851"/>
          <a:ext cx="741578" cy="63896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23DA4-EE34-4520-8D2D-D64EE6FA8E29}">
      <dsp:nvSpPr>
        <dsp:cNvPr id="0" name=""/>
        <dsp:cNvSpPr/>
      </dsp:nvSpPr>
      <dsp:spPr>
        <a:xfrm>
          <a:off x="2961284" y="907472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Registration </a:t>
          </a:r>
        </a:p>
      </dsp:txBody>
      <dsp:txXfrm>
        <a:off x="3228214" y="1138398"/>
        <a:ext cx="1076855" cy="931606"/>
      </dsp:txXfrm>
    </dsp:sp>
    <dsp:sp modelId="{1DB70A4B-4507-4B10-9E1D-7B9912D97E2C}">
      <dsp:nvSpPr>
        <dsp:cNvPr id="0" name=""/>
        <dsp:cNvSpPr/>
      </dsp:nvSpPr>
      <dsp:spPr>
        <a:xfrm>
          <a:off x="2798064" y="3326251"/>
          <a:ext cx="741578" cy="63896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28694-9150-4F72-9D41-C26F4FD7A19E}">
      <dsp:nvSpPr>
        <dsp:cNvPr id="0" name=""/>
        <dsp:cNvSpPr/>
      </dsp:nvSpPr>
      <dsp:spPr>
        <a:xfrm>
          <a:off x="2961284" y="2592372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Re-</a:t>
          </a:r>
          <a:r>
            <a:rPr lang="en-US" sz="1400" kern="1200" dirty="0" err="1"/>
            <a:t>licencing</a:t>
          </a:r>
          <a:r>
            <a:rPr lang="en-US" sz="1200" kern="1200" dirty="0"/>
            <a:t> </a:t>
          </a:r>
        </a:p>
      </dsp:txBody>
      <dsp:txXfrm>
        <a:off x="3228214" y="2823298"/>
        <a:ext cx="1076855" cy="931606"/>
      </dsp:txXfrm>
    </dsp:sp>
    <dsp:sp modelId="{58561C1A-1CED-432C-B4AD-D8120371EB86}">
      <dsp:nvSpPr>
        <dsp:cNvPr id="0" name=""/>
        <dsp:cNvSpPr/>
      </dsp:nvSpPr>
      <dsp:spPr>
        <a:xfrm>
          <a:off x="1306677" y="3466220"/>
          <a:ext cx="741578" cy="63896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E8F903-74CC-4432-BDF9-B788A8C641F3}">
      <dsp:nvSpPr>
        <dsp:cNvPr id="0" name=""/>
        <dsp:cNvSpPr/>
      </dsp:nvSpPr>
      <dsp:spPr>
        <a:xfrm>
          <a:off x="1484071" y="3450401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Code of Ethic</a:t>
          </a:r>
        </a:p>
      </dsp:txBody>
      <dsp:txXfrm>
        <a:off x="1751001" y="3681327"/>
        <a:ext cx="1076855" cy="931606"/>
      </dsp:txXfrm>
    </dsp:sp>
    <dsp:sp modelId="{45F4365B-3C6B-47F3-A843-7E14F6A889AD}">
      <dsp:nvSpPr>
        <dsp:cNvPr id="0" name=""/>
        <dsp:cNvSpPr/>
      </dsp:nvSpPr>
      <dsp:spPr>
        <a:xfrm>
          <a:off x="427024" y="2272169"/>
          <a:ext cx="741578" cy="63896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6F58FB-D5CE-4BF0-970D-C3A9CCA4156E}">
      <dsp:nvSpPr>
        <dsp:cNvPr id="0" name=""/>
        <dsp:cNvSpPr/>
      </dsp:nvSpPr>
      <dsp:spPr>
        <a:xfrm>
          <a:off x="0" y="2593331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Competency </a:t>
          </a:r>
        </a:p>
      </dsp:txBody>
      <dsp:txXfrm>
        <a:off x="266930" y="2824257"/>
        <a:ext cx="1076855" cy="931606"/>
      </dsp:txXfrm>
    </dsp:sp>
    <dsp:sp modelId="{77D6F420-6D97-4CA2-97AC-039BA1DC2D69}">
      <dsp:nvSpPr>
        <dsp:cNvPr id="0" name=""/>
        <dsp:cNvSpPr/>
      </dsp:nvSpPr>
      <dsp:spPr>
        <a:xfrm>
          <a:off x="0" y="905554"/>
          <a:ext cx="1610715" cy="1393458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Standard of Practice  </a:t>
          </a:r>
        </a:p>
      </dsp:txBody>
      <dsp:txXfrm>
        <a:off x="266930" y="1136480"/>
        <a:ext cx="1076855" cy="9316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C5713-AB18-4F28-B8CE-33ECDC246FF1}">
      <dsp:nvSpPr>
        <dsp:cNvPr id="0" name=""/>
        <dsp:cNvSpPr/>
      </dsp:nvSpPr>
      <dsp:spPr>
        <a:xfrm>
          <a:off x="2468833" y="2258218"/>
          <a:ext cx="1005933" cy="10059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300" kern="1200" dirty="0">
              <a:latin typeface="Khmer OS Battambang" pitchFamily="2" charset="0"/>
              <a:cs typeface="Khmer OS Battambang" pitchFamily="2" charset="0"/>
            </a:rPr>
            <a:t>សមត្ថភាពស្នូលទាំង៨</a:t>
          </a:r>
          <a:endParaRPr lang="en-US" sz="1300" kern="1200" dirty="0"/>
        </a:p>
      </dsp:txBody>
      <dsp:txXfrm>
        <a:off x="2616148" y="2405533"/>
        <a:ext cx="711303" cy="711303"/>
      </dsp:txXfrm>
    </dsp:sp>
    <dsp:sp modelId="{01DB4240-5F0F-4408-8997-EFBCF1A8D706}">
      <dsp:nvSpPr>
        <dsp:cNvPr id="0" name=""/>
        <dsp:cNvSpPr/>
      </dsp:nvSpPr>
      <dsp:spPr>
        <a:xfrm rot="16200000">
          <a:off x="2746779" y="1616073"/>
          <a:ext cx="45004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814285" y="1775705"/>
        <a:ext cx="315029" cy="276377"/>
      </dsp:txXfrm>
    </dsp:sp>
    <dsp:sp modelId="{8449CD41-EB82-436F-B889-5D11944B9BA6}">
      <dsp:nvSpPr>
        <dsp:cNvPr id="0" name=""/>
        <dsp:cNvSpPr/>
      </dsp:nvSpPr>
      <dsp:spPr>
        <a:xfrm>
          <a:off x="2209801" y="-34571"/>
          <a:ext cx="1523996" cy="14436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900" b="0" kern="1200" dirty="0">
              <a:latin typeface="Khmer OS Battambang" pitchFamily="2" charset="0"/>
              <a:cs typeface="Khmer OS Battambang" pitchFamily="2" charset="0"/>
            </a:rPr>
            <a:t>១.សមត្ថភាពផ្នែកសង្គម អេពីដេមីសាស្ដ្រ បរិបទវប្បធម៌ និងបរិស្ថាននៃការថែទាំមាតា និង ទារកទើបកើត</a:t>
          </a:r>
          <a:endParaRPr lang="en-US" sz="900" b="0" kern="1200" dirty="0"/>
        </a:p>
      </dsp:txBody>
      <dsp:txXfrm>
        <a:off x="2432985" y="176847"/>
        <a:ext cx="1077628" cy="1020819"/>
      </dsp:txXfrm>
    </dsp:sp>
    <dsp:sp modelId="{20ED61E8-98A7-468D-B01A-84A5FD3B8EE5}">
      <dsp:nvSpPr>
        <dsp:cNvPr id="0" name=""/>
        <dsp:cNvSpPr/>
      </dsp:nvSpPr>
      <dsp:spPr>
        <a:xfrm rot="18900000">
          <a:off x="3397784" y="1865770"/>
          <a:ext cx="47823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418021" y="2006753"/>
        <a:ext cx="340042" cy="276377"/>
      </dsp:txXfrm>
    </dsp:sp>
    <dsp:sp modelId="{FFF9F7E3-27B1-47F6-BACA-08A2FFBF3A18}">
      <dsp:nvSpPr>
        <dsp:cNvPr id="0" name=""/>
        <dsp:cNvSpPr/>
      </dsp:nvSpPr>
      <dsp:spPr>
        <a:xfrm>
          <a:off x="3757625" y="637467"/>
          <a:ext cx="1361327" cy="13144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900" b="0" kern="1200">
              <a:latin typeface="Khmer OS Battambang" pitchFamily="2" charset="0"/>
              <a:cs typeface="Khmer OS Battambang" pitchFamily="2" charset="0"/>
            </a:rPr>
            <a:t>២. សមត្ថភាពផ្នែកថែទាំមុនពេលមានផ្ទៃពោះ និងសេវាពន្យារកំណើត/</a:t>
          </a:r>
          <a:r>
            <a:rPr lang="ca-ES" sz="900" b="0" kern="1200">
              <a:latin typeface="Khmer OS Battambang" pitchFamily="2" charset="0"/>
              <a:cs typeface="Khmer OS Battambang" pitchFamily="2" charset="0"/>
            </a:rPr>
            <a:t>​</a:t>
          </a:r>
          <a:r>
            <a:rPr lang="km-KH" sz="900" b="0" kern="1200">
              <a:latin typeface="Khmer OS Battambang" pitchFamily="2" charset="0"/>
              <a:cs typeface="Khmer OS Battambang" pitchFamily="2" charset="0"/>
            </a:rPr>
            <a:t>ផែនការ</a:t>
          </a:r>
          <a:r>
            <a:rPr lang="ca-ES" sz="900" b="0" kern="1200">
              <a:latin typeface="Khmer OS Battambang" pitchFamily="2" charset="0"/>
              <a:cs typeface="Khmer OS Battambang" pitchFamily="2" charset="0"/>
            </a:rPr>
            <a:t>​</a:t>
          </a:r>
          <a:r>
            <a:rPr lang="km-KH" sz="900" b="0" kern="1200">
              <a:latin typeface="Khmer OS Battambang" pitchFamily="2" charset="0"/>
              <a:cs typeface="Khmer OS Battambang" pitchFamily="2" charset="0"/>
            </a:rPr>
            <a:t>គ្រួសារ</a:t>
          </a:r>
          <a:endParaRPr lang="en-US" sz="900" b="0" kern="1200" dirty="0"/>
        </a:p>
      </dsp:txBody>
      <dsp:txXfrm>
        <a:off x="3956987" y="829965"/>
        <a:ext cx="962603" cy="929460"/>
      </dsp:txXfrm>
    </dsp:sp>
    <dsp:sp modelId="{DA6CC36C-2127-4CAF-8F78-E85BCD16CC2A}">
      <dsp:nvSpPr>
        <dsp:cNvPr id="0" name=""/>
        <dsp:cNvSpPr/>
      </dsp:nvSpPr>
      <dsp:spPr>
        <a:xfrm>
          <a:off x="3686254" y="2530870"/>
          <a:ext cx="50949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686254" y="2622996"/>
        <a:ext cx="371302" cy="276377"/>
      </dsp:txXfrm>
    </dsp:sp>
    <dsp:sp modelId="{E294A16B-167C-4CD9-AD1E-981C00708627}">
      <dsp:nvSpPr>
        <dsp:cNvPr id="0" name=""/>
        <dsp:cNvSpPr/>
      </dsp:nvSpPr>
      <dsp:spPr>
        <a:xfrm>
          <a:off x="4436072" y="2151528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000" kern="1200">
              <a:latin typeface="Khmer OS Battambang" pitchFamily="2" charset="0"/>
              <a:cs typeface="Khmer OS Battambang" pitchFamily="2" charset="0"/>
            </a:rPr>
            <a:t>៣</a:t>
          </a:r>
          <a:r>
            <a:rPr lang="en-AU" sz="1000" b="1" kern="12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 kern="1200">
              <a:latin typeface="Khmer OS Battambang" pitchFamily="2" charset="0"/>
              <a:cs typeface="Khmer OS Battambang" pitchFamily="2" charset="0"/>
            </a:rPr>
            <a:t>សមត្ថភាពផ្នែកថែទាំក្នុងអំឡុងពេលមានផ្ទៃពោះ</a:t>
          </a:r>
          <a:endParaRPr lang="en-US" sz="1000" kern="1200" dirty="0"/>
        </a:p>
      </dsp:txBody>
      <dsp:txXfrm>
        <a:off x="4614636" y="2330092"/>
        <a:ext cx="862185" cy="862185"/>
      </dsp:txXfrm>
    </dsp:sp>
    <dsp:sp modelId="{D9DD08E7-C839-465F-9ADD-0B9A90312D9C}">
      <dsp:nvSpPr>
        <dsp:cNvPr id="0" name=""/>
        <dsp:cNvSpPr/>
      </dsp:nvSpPr>
      <dsp:spPr>
        <a:xfrm rot="2700000">
          <a:off x="3402382" y="3216198"/>
          <a:ext cx="50949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422619" y="3259467"/>
        <a:ext cx="371302" cy="276377"/>
      </dsp:txXfrm>
    </dsp:sp>
    <dsp:sp modelId="{2ECC929A-8625-47FB-8F23-20C0C02FECAD}">
      <dsp:nvSpPr>
        <dsp:cNvPr id="0" name=""/>
        <dsp:cNvSpPr/>
      </dsp:nvSpPr>
      <dsp:spPr>
        <a:xfrm>
          <a:off x="3828632" y="3618017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900" kern="1200">
              <a:latin typeface="Khmer OS Battambang" pitchFamily="2" charset="0"/>
              <a:cs typeface="Khmer OS Battambang" pitchFamily="2" charset="0"/>
            </a:rPr>
            <a:t>៤</a:t>
          </a:r>
          <a:r>
            <a:rPr lang="en-AU" sz="900" kern="12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900" kern="1200">
              <a:latin typeface="Khmer OS Battambang" pitchFamily="2" charset="0"/>
              <a:cs typeface="Khmer OS Battambang" pitchFamily="2" charset="0"/>
            </a:rPr>
            <a:t>សមត្ថភាពផ្នែកថែទាំក្នុងអំឡុងពេលឈឺពោះសម្រាល និងពេលសម្រាល</a:t>
          </a:r>
          <a:endParaRPr lang="en-US" sz="900" kern="1200" dirty="0"/>
        </a:p>
      </dsp:txBody>
      <dsp:txXfrm>
        <a:off x="4007196" y="3796581"/>
        <a:ext cx="862185" cy="862185"/>
      </dsp:txXfrm>
    </dsp:sp>
    <dsp:sp modelId="{6BB83F9F-2CC8-433B-B3E5-9B2963E8D209}">
      <dsp:nvSpPr>
        <dsp:cNvPr id="0" name=""/>
        <dsp:cNvSpPr/>
      </dsp:nvSpPr>
      <dsp:spPr>
        <a:xfrm rot="5400000">
          <a:off x="2717054" y="3500070"/>
          <a:ext cx="50949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786149" y="3523102"/>
        <a:ext cx="371302" cy="276377"/>
      </dsp:txXfrm>
    </dsp:sp>
    <dsp:sp modelId="{CF67FDB8-5C12-43B4-9832-AC4CFE8E3069}">
      <dsp:nvSpPr>
        <dsp:cNvPr id="0" name=""/>
        <dsp:cNvSpPr/>
      </dsp:nvSpPr>
      <dsp:spPr>
        <a:xfrm>
          <a:off x="2362143" y="4225457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000" kern="1200">
              <a:latin typeface="Khmer OS Battambang" pitchFamily="2" charset="0"/>
              <a:cs typeface="Khmer OS Battambang" pitchFamily="2" charset="0"/>
            </a:rPr>
            <a:t>៦</a:t>
          </a:r>
          <a:r>
            <a:rPr lang="en-AU" sz="1000" kern="12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 kern="1200">
              <a:latin typeface="Khmer OS Battambang" pitchFamily="2" charset="0"/>
              <a:cs typeface="Khmer OS Battambang" pitchFamily="2" charset="0"/>
            </a:rPr>
            <a:t>សមត្ថភាពផ្នែកថែទាំទារកទើបកើតក្រោយសម្រាល</a:t>
          </a:r>
          <a:endParaRPr lang="en-US" sz="1000" kern="1200" dirty="0">
            <a:latin typeface="Khmer OS Battambang" pitchFamily="2" charset="0"/>
            <a:cs typeface="Khmer OS Battambang" pitchFamily="2" charset="0"/>
          </a:endParaRPr>
        </a:p>
      </dsp:txBody>
      <dsp:txXfrm>
        <a:off x="2540707" y="4404021"/>
        <a:ext cx="862185" cy="862185"/>
      </dsp:txXfrm>
    </dsp:sp>
    <dsp:sp modelId="{75DA1C76-D779-4BAD-9E2D-C48D23F0381D}">
      <dsp:nvSpPr>
        <dsp:cNvPr id="0" name=""/>
        <dsp:cNvSpPr/>
      </dsp:nvSpPr>
      <dsp:spPr>
        <a:xfrm rot="8100000">
          <a:off x="2031726" y="3216198"/>
          <a:ext cx="50949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149678" y="3259467"/>
        <a:ext cx="371302" cy="276377"/>
      </dsp:txXfrm>
    </dsp:sp>
    <dsp:sp modelId="{7CA81AF0-9C7B-4FD3-8D75-A5D70BB71763}">
      <dsp:nvSpPr>
        <dsp:cNvPr id="0" name=""/>
        <dsp:cNvSpPr/>
      </dsp:nvSpPr>
      <dsp:spPr>
        <a:xfrm>
          <a:off x="895653" y="3618017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000" kern="1200">
              <a:latin typeface="Khmer OS Battambang" pitchFamily="2" charset="0"/>
              <a:cs typeface="Khmer OS Battambang" pitchFamily="2" charset="0"/>
            </a:rPr>
            <a:t>៥</a:t>
          </a:r>
          <a:r>
            <a:rPr lang="en-AU" sz="1000" kern="12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 kern="1200">
              <a:latin typeface="Khmer OS Battambang" pitchFamily="2" charset="0"/>
              <a:cs typeface="Khmer OS Battambang" pitchFamily="2" charset="0"/>
            </a:rPr>
            <a:t>សមត្ថភាពផ្នែកថែទាំដល់ស្ដ្រីក្រោយពេលសម្រាល</a:t>
          </a:r>
          <a:endParaRPr lang="en-US" sz="1000" kern="1200" dirty="0">
            <a:latin typeface="Khmer OS Battambang" pitchFamily="2" charset="0"/>
            <a:cs typeface="Khmer OS Battambang" pitchFamily="2" charset="0"/>
          </a:endParaRPr>
        </a:p>
      </dsp:txBody>
      <dsp:txXfrm>
        <a:off x="1074217" y="3796581"/>
        <a:ext cx="862185" cy="862185"/>
      </dsp:txXfrm>
    </dsp:sp>
    <dsp:sp modelId="{D22AB155-5AFD-4ACD-B97B-F17A1F85CA8B}">
      <dsp:nvSpPr>
        <dsp:cNvPr id="0" name=""/>
        <dsp:cNvSpPr/>
      </dsp:nvSpPr>
      <dsp:spPr>
        <a:xfrm rot="10800000">
          <a:off x="1747853" y="2530870"/>
          <a:ext cx="509491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1886042" y="2622996"/>
        <a:ext cx="371302" cy="276377"/>
      </dsp:txXfrm>
    </dsp:sp>
    <dsp:sp modelId="{D6701242-4E71-47A0-9E54-8BBFB4C9D895}">
      <dsp:nvSpPr>
        <dsp:cNvPr id="0" name=""/>
        <dsp:cNvSpPr/>
      </dsp:nvSpPr>
      <dsp:spPr>
        <a:xfrm>
          <a:off x="288213" y="2151528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000" kern="1200">
              <a:latin typeface="Khmer OS Battambang" pitchFamily="2" charset="0"/>
              <a:cs typeface="Khmer OS Battambang" pitchFamily="2" charset="0"/>
            </a:rPr>
            <a:t>៧</a:t>
          </a:r>
          <a:r>
            <a:rPr lang="en-AU" sz="1000" b="1" kern="1200">
              <a:latin typeface="Khmer OS Battambang" pitchFamily="2" charset="0"/>
              <a:cs typeface="Khmer OS Battambang" pitchFamily="2" charset="0"/>
            </a:rPr>
            <a:t>. </a:t>
          </a:r>
          <a:r>
            <a:rPr lang="km-KH" sz="1000" kern="1200">
              <a:latin typeface="Khmer OS Battambang" pitchFamily="2" charset="0"/>
              <a:cs typeface="Khmer OS Battambang" pitchFamily="2" charset="0"/>
            </a:rPr>
            <a:t>សមត្ថភាពផ្នែកសម្របសម្រួលលើការថែទាំការរំលូត</a:t>
          </a:r>
          <a:endParaRPr lang="en-US" sz="1000" kern="1200" dirty="0">
            <a:latin typeface="Khmer OS Battambang" pitchFamily="2" charset="0"/>
            <a:cs typeface="Khmer OS Battambang" pitchFamily="2" charset="0"/>
          </a:endParaRPr>
        </a:p>
      </dsp:txBody>
      <dsp:txXfrm>
        <a:off x="466777" y="2330092"/>
        <a:ext cx="862185" cy="862185"/>
      </dsp:txXfrm>
    </dsp:sp>
    <dsp:sp modelId="{3FAFC889-5ED3-4B0B-BB5F-472969312479}">
      <dsp:nvSpPr>
        <dsp:cNvPr id="0" name=""/>
        <dsp:cNvSpPr/>
      </dsp:nvSpPr>
      <dsp:spPr>
        <a:xfrm rot="13521209">
          <a:off x="2044536" y="1846208"/>
          <a:ext cx="501995" cy="4606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162185" y="1987492"/>
        <a:ext cx="363806" cy="276377"/>
      </dsp:txXfrm>
    </dsp:sp>
    <dsp:sp modelId="{91C12AAE-ACE3-4451-B48F-806ACD210202}">
      <dsp:nvSpPr>
        <dsp:cNvPr id="0" name=""/>
        <dsp:cNvSpPr/>
      </dsp:nvSpPr>
      <dsp:spPr>
        <a:xfrm>
          <a:off x="914668" y="686082"/>
          <a:ext cx="1219313" cy="12193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000" kern="1200">
              <a:latin typeface="Khmer OS Battambang" pitchFamily="2" charset="0"/>
              <a:cs typeface="Khmer OS Battambang" pitchFamily="2" charset="0"/>
            </a:rPr>
            <a:t>៨. សមត្ថភាពផ្នែកឥរិយាបថវិជ្ជាជីវៈនិងបុគ្គល</a:t>
          </a:r>
          <a:endParaRPr lang="en-US" sz="1000" kern="1200" dirty="0">
            <a:latin typeface="Khmer OS Battambang" pitchFamily="2" charset="0"/>
            <a:cs typeface="Khmer OS Battambang" pitchFamily="2" charset="0"/>
          </a:endParaRPr>
        </a:p>
      </dsp:txBody>
      <dsp:txXfrm>
        <a:off x="1093232" y="864646"/>
        <a:ext cx="862185" cy="862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0D240-D414-4460-9547-FF5B57E2702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085FA-0F4F-40D0-BB87-6C3084CD4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2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CC6A8B-6EDB-42CA-AD27-4942326AD6D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702440-65C2-42CE-9274-17874F9275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318462" y="4289367"/>
            <a:ext cx="4596938" cy="1447800"/>
          </a:xfrm>
        </p:spPr>
        <p:txBody>
          <a:bodyPr>
            <a:noAutofit/>
          </a:bodyPr>
          <a:lstStyle/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បទបង្ហាញដោយ កញ្ញា ងួន សុភាព </a:t>
            </a:r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ប្រធានគណៈឆ្មបកម្ពុជា</a:t>
            </a: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ប្រធានគណៈឆ្មបនៃមន្ទីរពេទ្យកាល់ម៉ែត</a:t>
            </a:r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ជំនួយការនាយសាលផ្នែកសម្ភពនៃមន្ទីរពេទ្យកាល់ម៉ែត</a:t>
            </a: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ថ្ងៃទី០១ ខែតុលា ឆ្នាំ២០២២</a:t>
            </a:r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r>
              <a:rPr lang="en-GB" sz="11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NUMBER:  598946-EPP-1-2018-1-VN-EPPKA2-CBHE-JP</a:t>
            </a:r>
            <a:endParaRPr lang="el-G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 </a:t>
            </a:r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  <a:p>
            <a:pPr algn="r"/>
            <a:r>
              <a:rPr lang="km-KH" sz="1400" dirty="0">
                <a:solidFill>
                  <a:schemeClr val="accent1"/>
                </a:solidFill>
                <a:latin typeface="Khmer OS Battambang" pitchFamily="2" charset="0"/>
                <a:cs typeface="Khmer OS Battambang" pitchFamily="2" charset="0"/>
              </a:rPr>
              <a:t>   </a:t>
            </a:r>
          </a:p>
          <a:p>
            <a:endParaRPr lang="en-US" sz="1400" dirty="0">
              <a:solidFill>
                <a:schemeClr val="accent1"/>
              </a:solidFill>
              <a:latin typeface="Khmer OS Battambang" pitchFamily="2" charset="0"/>
              <a:cs typeface="Khmer OS Battambang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72" y="990600"/>
            <a:ext cx="9126427" cy="1447800"/>
          </a:xfrm>
        </p:spPr>
        <p:txBody>
          <a:bodyPr/>
          <a:lstStyle/>
          <a:p>
            <a:br>
              <a:rPr lang="km-KH" sz="1800" dirty="0">
                <a:latin typeface="Khmer OS Muol Light" pitchFamily="2" charset="0"/>
                <a:cs typeface="Khmer OS Muol Light" pitchFamily="2" charset="0"/>
              </a:rPr>
            </a:br>
            <a:br>
              <a:rPr lang="km-KH" sz="2600" dirty="0">
                <a:latin typeface="Khmer OS Muol Light" pitchFamily="2" charset="0"/>
                <a:cs typeface="Khmer OS Muol Light" pitchFamily="2" charset="0"/>
              </a:rPr>
            </a:br>
            <a:r>
              <a:rPr lang="km-KH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hmer OS Muol Light" pitchFamily="2" charset="0"/>
                <a:cs typeface="Khmer OS Muol Light" pitchFamily="2" charset="0"/>
              </a:rPr>
              <a:t>សន្និសីទថ្នាក់ជាតិស្តីពី ការអនុវត្តល្អបំផុតក្នុងវិជ្ជាជីវៈឆ្មប</a:t>
            </a:r>
            <a:br>
              <a:rPr lang="km-KH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hmer OS Muol Light" pitchFamily="2" charset="0"/>
                <a:cs typeface="Khmer OS Muol Light" pitchFamily="2" charset="0"/>
              </a:rPr>
            </a:br>
            <a:endParaRPr lang="en-US" sz="2600" dirty="0">
              <a:latin typeface="Khmer OS Muol Light" pitchFamily="2" charset="0"/>
              <a:cs typeface="Khmer OS Muol Light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3600"/>
            <a:ext cx="3962400" cy="4311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166063" y="2781300"/>
            <a:ext cx="4800599" cy="1295400"/>
          </a:xfrm>
          <a:prstGeom prst="rect">
            <a:avLst/>
          </a:prstGeom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km-KH" sz="2400" dirty="0">
              <a:latin typeface="Khmer OS Muol Light" pitchFamily="2" charset="0"/>
              <a:cs typeface="Khmer OS Muol Light" pitchFamily="2" charset="0"/>
            </a:endParaRPr>
          </a:p>
          <a:p>
            <a:pPr>
              <a:lnSpc>
                <a:spcPct val="150000"/>
              </a:lnSpc>
            </a:pPr>
            <a:br>
              <a:rPr lang="km-KH" sz="2400" dirty="0">
                <a:latin typeface="Khmer OS Muol Light" pitchFamily="2" charset="0"/>
                <a:cs typeface="Khmer OS Muol Light" pitchFamily="2" charset="0"/>
              </a:rPr>
            </a:br>
            <a:r>
              <a:rPr lang="km-KH" sz="2400" dirty="0">
                <a:latin typeface="Khmer OS Muol Light" pitchFamily="2" charset="0"/>
                <a:cs typeface="Khmer OS Muol Light" pitchFamily="2" charset="0"/>
              </a:rPr>
              <a:t>និយាមវិជ្ជាជីវៈឆ្មប</a:t>
            </a: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OS Muol Light" pitchFamily="2" charset="0"/>
                <a:cs typeface="Khmer OS Muol Light" pitchFamily="2" charset="0"/>
              </a:rPr>
              <a:t>ក្នុងព្រះរាជាណាចក្រកម្ពុជា</a:t>
            </a:r>
            <a:endParaRPr lang="en-US" sz="1100" dirty="0">
              <a:latin typeface="Khmer OS Fasthand" pitchFamily="2" charset="0"/>
              <a:cs typeface="Khmer OS Fasthand" pitchFamily="2" charset="0"/>
            </a:endParaRPr>
          </a:p>
        </p:txBody>
      </p:sp>
      <p:pic>
        <p:nvPicPr>
          <p:cNvPr id="8" name="Εικόνα 7" descr="Εικόνα που περιέχει κείμενο, διανυσματικά γραφικά, clipart&#10;&#10;Περιγραφή που δημιουργήθηκε αυτόματα">
            <a:extLst>
              <a:ext uri="{FF2B5EF4-FFF2-40B4-BE49-F238E27FC236}">
                <a16:creationId xmlns:a16="http://schemas.microsoft.com/office/drawing/2014/main" id="{E9FDEFC2-8EF7-14C6-0FC8-D6A53E928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5" y="34763"/>
            <a:ext cx="1380783" cy="1111574"/>
          </a:xfrm>
          <a:prstGeom prst="rect">
            <a:avLst/>
          </a:prstGeom>
        </p:spPr>
      </p:pic>
      <p:pic>
        <p:nvPicPr>
          <p:cNvPr id="12" name="Εικόνα 11" descr="Εικόνα που περιέχει κείμενο, πινακίδα/σήμα&#10;&#10;Περιγραφή που δημιουργήθηκε αυτόματα">
            <a:extLst>
              <a:ext uri="{FF2B5EF4-FFF2-40B4-BE49-F238E27FC236}">
                <a16:creationId xmlns:a16="http://schemas.microsoft.com/office/drawing/2014/main" id="{BDA0449A-2D2D-99E4-E0B6-7237C43814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3517"/>
            <a:ext cx="2981325" cy="70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134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266699" y="1273232"/>
            <a:ext cx="7353301" cy="52037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km-KH" sz="13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៧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13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ឆ្មបត្រូវរក្សាកំណត់ត្រាសុខភាពជាក្រដាស ឬឌីជីថលឱ្យបានពេញលេញនិងត្រឹមត្រូវ ដោយកត់ត្រាទុករាល់ការថែទាំទាំងអស់ដែលបានផ្តល់ ឬមិនបានផ្តល់ ឱ្យច្បាស់លាស់ មានសុក្រឹតភាព គ្រប់ជ្រុងជ្រោយ និងទាន់ពេលវេលា។</a:t>
            </a:r>
          </a:p>
          <a:p>
            <a:pPr>
              <a:lnSpc>
                <a:spcPct val="150000"/>
              </a:lnSpc>
            </a:pPr>
            <a:r>
              <a:rPr lang="km-KH" sz="13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៨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13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ឆ្មបត្រូវប្រកាន់ខ្ជាប់គ្រប់ពេលតាមគោលនយោបាយ ពិធីសារ និងគោលការណ៍ណែនាំស្តីពីការបង្ការ និងការត្រួតពិនិត្យការចម្លងរោគ ថ្នាក់ជាតិ និងថ្នាក់មូលដ្ឋាន រួមទាំង អនាម័យដៃ អនាម័យផ្លូវដង្ហើម និងការប្រឡាក់មេរោគពីឈាមឬវត្ថុរាវ រាងកាយដទៃទៀត និងផ្តល់ការថែទាំដោយអនុវត្តការប្រុងប្រយ័ត្នជាសកល ដើម្បីបង្ការការចម្លងទៅវិញទៅមកក្នុងចំណោមអតិថិជន និងឆ្មប។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13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៩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13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ឆ្មបត្រូវប្រើប្រាស់បច្ចេកវិទ្យាព័ត៌មាន ទំនាក់ទំនងឲ្យបានសមស្រប និងប្រកបដោយវិជ្ជាជីវៈ ដោយគោរពសិទ្ធិរបស់អតិថិជន និងរក្សាភាពឯកជន ការសម្ងាត់ និងសន្តិសុខនៃកំណត់ត្រាសុខភាពតាមអេឡិចត្រូនិករបស់អតិថិជនទាំងអស់។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13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១០ 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13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ឆ្មបត្រូវឆ្លើយតបប្រកបដោយវិជ្ជាជីវៈ និងការទទួលខុសត្រូវក្នុងស្ថានភាពបន្ទាន់ផ្នែកសម្ភពនិងគ្រោះអាសន្នផ្សេងៗទៀត ឬគ្រោះមហន្តរាយនានា និងថែរក្សាសមត្ថភាពនៅក្នុងការត្រៀមទប់ទល់ និងឆ្លើយតបបន្ទាន់ ។</a:t>
            </a: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endParaRPr lang="en-US" sz="13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3124200"/>
            <a:ext cx="1524000" cy="1676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930832"/>
            <a:ext cx="1524000" cy="16985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219200"/>
            <a:ext cx="1600199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0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1000" y="1162397"/>
            <a:ext cx="7162800" cy="514003"/>
          </a:xfrm>
        </p:spPr>
        <p:txBody>
          <a:bodyPr/>
          <a:lstStyle/>
          <a:p>
            <a:r>
              <a:rPr lang="km-KH" sz="18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និយាមនៃការប្រកបវិជ្ជាជីវៈប្រកបដោយប្រសិទ្ធភាពសម្រាប់ឆ្មប</a:t>
            </a:r>
            <a:endParaRPr lang="en-US" sz="18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95797"/>
            <a:ext cx="6400800" cy="4781203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១ និយាមនៃភាពជាអ្នកដឹកនាំ និងការគ្រប់គ្រង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	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២ និយាមនៃការអនុវត្តច្បាប់ ក្រមសីលធម៌ និងវិជ្ជាជីវៈ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៣ និយាមនៃការប្រាស្រ័យទាក់ទង កិច្ចសហការ 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និងការតស៊ូមតិ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៤ និយាមនៃការបង្រៀន និងការសិក្សា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៥ និយាមនៃការស្រាវជ្រាវ អេពីដេមីសាស្ត្រ និងការថែទាំ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ប្រកបដោយគុណភាព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70000"/>
              </a:lnSpc>
              <a:buNone/>
            </a:pPr>
            <a:r>
              <a:rPr lang="en-US" sz="16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	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endParaRPr lang="en-US" sz="11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1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buNone/>
            </a:pPr>
            <a:endParaRPr lang="en-US" sz="11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695797"/>
            <a:ext cx="4114800" cy="2266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00" y="4010199"/>
            <a:ext cx="1828800" cy="22877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00" y="4010198"/>
            <a:ext cx="2057400" cy="11851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5214705"/>
            <a:ext cx="2470150" cy="108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42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51224086"/>
              </p:ext>
            </p:extLst>
          </p:nvPr>
        </p:nvGraphicFramePr>
        <p:xfrm>
          <a:off x="228600" y="1371600"/>
          <a:ext cx="5943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0" y="2667000"/>
            <a:ext cx="3809999" cy="914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 Competency </a:t>
            </a:r>
          </a:p>
        </p:txBody>
      </p:sp>
    </p:spTree>
    <p:extLst>
      <p:ext uri="{BB962C8B-B14F-4D97-AF65-F5344CB8AC3E}">
        <p14:creationId xmlns:p14="http://schemas.microsoft.com/office/powerpoint/2010/main" val="3785502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638800"/>
            <a:ext cx="82296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km-KH" sz="4000" dirty="0">
                <a:solidFill>
                  <a:schemeClr val="accent2">
                    <a:lumMod val="75000"/>
                  </a:schemeClr>
                </a:solidFill>
                <a:latin typeface="Khmer OS Battambang" pitchFamily="2" charset="0"/>
                <a:cs typeface="Khmer OS Battambang" pitchFamily="2" charset="0"/>
              </a:rPr>
              <a:t>សូមអរគុណចំពោះការយកចិត្តទុកដាក់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Khmer OS Battambang" pitchFamily="2" charset="0"/>
              <a:cs typeface="Khmer OS Battambang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324600" cy="3733799"/>
          </a:xfrm>
        </p:spPr>
      </p:pic>
    </p:spTree>
    <p:extLst>
      <p:ext uri="{BB962C8B-B14F-4D97-AF65-F5344CB8AC3E}">
        <p14:creationId xmlns:p14="http://schemas.microsoft.com/office/powerpoint/2010/main" val="363313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077200" cy="11430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km-KH" sz="1800" b="0" dirty="0">
                <a:solidFill>
                  <a:schemeClr val="tx1"/>
                </a:solidFill>
                <a:latin typeface="Khmer OS Battambang" pitchFamily="2" charset="0"/>
                <a:cs typeface="Khmer OS Battambang" pitchFamily="2" charset="0"/>
              </a:rPr>
              <a:t>ព្រះរាជក្រឹត្យស្តី ការបង្កើតគណៈឆ្មបកម្ពុជា បានឡាយព្រះហត្ថលេខា </a:t>
            </a:r>
            <a:br>
              <a:rPr lang="km-KH" sz="1800" b="0" dirty="0">
                <a:solidFill>
                  <a:schemeClr val="tx1"/>
                </a:solidFill>
                <a:latin typeface="Khmer OS Battambang" pitchFamily="2" charset="0"/>
                <a:cs typeface="Khmer OS Battambang" pitchFamily="2" charset="0"/>
              </a:rPr>
            </a:br>
            <a:r>
              <a:rPr lang="km-KH" sz="1800" b="0" dirty="0">
                <a:solidFill>
                  <a:schemeClr val="tx1"/>
                </a:solidFill>
                <a:latin typeface="Khmer OS Battambang" pitchFamily="2" charset="0"/>
                <a:cs typeface="Khmer OS Battambang" pitchFamily="2" charset="0"/>
              </a:rPr>
              <a:t>ថ្ងៃទី១៨ ខែកញ្ញា ឆ្នាំ២០០៦ លេខនស/រកត/០៩០៦/៣៨៩</a:t>
            </a:r>
            <a:br>
              <a:rPr lang="km-KH" sz="1800" b="0" dirty="0">
                <a:solidFill>
                  <a:schemeClr val="tx1"/>
                </a:solidFill>
                <a:latin typeface="Khmer OS Battambang" pitchFamily="2" charset="0"/>
                <a:cs typeface="Khmer OS Battambang" pitchFamily="2" charset="0"/>
              </a:rPr>
            </a:br>
            <a:br>
              <a:rPr lang="km-KH" sz="4800" b="0" dirty="0">
                <a:solidFill>
                  <a:schemeClr val="tx1"/>
                </a:solidFill>
                <a:latin typeface="Khmer OS Battambang" pitchFamily="2" charset="0"/>
                <a:cs typeface="Khmer OS Battambang" pitchFamily="2" charset="0"/>
              </a:rPr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4876800" cy="3474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km-KH" sz="2000" dirty="0">
              <a:solidFill>
                <a:schemeClr val="tx1"/>
              </a:solidFill>
              <a:latin typeface="Khmer OS Battambang" pitchFamily="2" charset="0"/>
              <a:cs typeface="Khmer OS Battambang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9" name="Picture 2" descr="C:\Users\Maternity-PMRS\Desktop\RM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362200"/>
            <a:ext cx="32004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43200"/>
            <a:ext cx="49530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98599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057400"/>
            <a:ext cx="8001000" cy="3017520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km-KH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ព្រះរាជក្រឹត្យនេះផ្តល់សិទ្ធអំណាចឳ្យគណៈឆ្មបកម្ពុជាក្នុងការអនុវត្តច្បាប់ដើម្បីគ្រប់គ្រងឆ្មប និងការប្រកបវិជ្ជាជីវៈឆ្មប សំដៅការ ការពារសុខភាព សុវត្ថិភាព និង​សុខុមាលភាពរបស់សាធារណៈជនទូទៅ ជាពិសេសស្ត្រី ទារក និងកុមារ </a:t>
            </a:r>
          </a:p>
          <a:p>
            <a:pPr marL="45720" indent="0">
              <a:lnSpc>
                <a:spcPct val="150000"/>
              </a:lnSpc>
              <a:buNone/>
            </a:pPr>
            <a:endParaRPr lang="en-US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10000"/>
            <a:ext cx="4191000" cy="2827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236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" y="3200400"/>
            <a:ext cx="41148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Midwifery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448396"/>
              </p:ext>
            </p:extLst>
          </p:nvPr>
        </p:nvGraphicFramePr>
        <p:xfrm>
          <a:off x="3886200" y="1371600"/>
          <a:ext cx="4572000" cy="4894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9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31" y="5189895"/>
            <a:ext cx="8472219" cy="11430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សេចក្តីសម្រេចស្តីពី </a:t>
            </a:r>
            <a:b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</a:br>
            <a: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ការដាក់ឳ្យអនុវត្តនិយាមវិជ្ជាជីវៈឆ្មបនៅក្នុងព្រះរាជាណាចក្រកម្ពុជា</a:t>
            </a:r>
            <a:b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</a:br>
            <a: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ថ្ងៃទី០១​ ខែកញ្ញា ឆ្នាំ២០២២</a:t>
            </a:r>
            <a:endParaRPr lang="en-US" sz="20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129" y="1428930"/>
            <a:ext cx="2706728" cy="34750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1428929"/>
            <a:ext cx="2750129" cy="3475037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310" y="1428933"/>
            <a:ext cx="2467819" cy="3475037"/>
          </a:xfrm>
        </p:spPr>
      </p:pic>
    </p:spTree>
    <p:extLst>
      <p:ext uri="{BB962C8B-B14F-4D97-AF65-F5344CB8AC3E}">
        <p14:creationId xmlns:p14="http://schemas.microsoft.com/office/powerpoint/2010/main" val="3882234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3999"/>
            <a:ext cx="3886200" cy="763385"/>
          </a:xfrm>
        </p:spPr>
        <p:txBody>
          <a:bodyPr/>
          <a:lstStyle/>
          <a:p>
            <a:pPr marL="0" indent="0" algn="ctr">
              <a:buNone/>
            </a:pPr>
            <a:r>
              <a:rPr lang="km-KH" sz="28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និយមន័យ</a:t>
            </a:r>
            <a:endParaRPr lang="en-US" sz="28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799" y="2133600"/>
            <a:ext cx="7759932" cy="4114800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endParaRPr lang="km-KH" sz="2000" b="1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20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</a:t>
            </a:r>
            <a:r>
              <a:rPr lang="km-KH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 គឺជាបុគ្គលដែលទទួលបានការបណ្តុះបណ្តាលតាមកម្មវិធីសិក្សាឆ្មបហើយមានសញ្ញាបត្រ ដែលចេញដោយក្រសួងសុខាភិបាលនៃព្រះរាជាណាចក្រកម្ពុជា ឬចេញដោយគ្រឹះស្ថាន​ អប់រំ ដែលមានការទទួលស្គាល់គុណភាពអប់រំដោយគណៈកម្មាធិការទទួលស្គាល់គុណភាព​ អប់រំនៃកម្ពុជា។ 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km-KH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 គឺជាបុគ្គលដែលមានគុណវុឌ្ឍិគ្រប់គ្រាន់ បានចុះបញ្ជិកា និងទទួលបានអាជ្ញាបណ្ណពីគណៈឆ្មបកម្ពុជា ដើម្បីប្រកបវិជ្ជាជីវៈឆ្មប ដោយប្រើប្រាស់សមត្ថភាពរបស់ខ្លួនក្នុងការបំពេញតួនាទីជា</a:t>
            </a:r>
            <a:r>
              <a:rPr lang="en-US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“</a:t>
            </a:r>
            <a:r>
              <a:rPr lang="km-KH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</a:t>
            </a:r>
            <a:r>
              <a:rPr lang="en-US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”</a:t>
            </a:r>
            <a:r>
              <a:rPr lang="km-KH" sz="20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។</a:t>
            </a:r>
            <a:endParaRPr lang="en-US" sz="20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6" name="Picture 3" descr="C:\Users\Maternity-PMRS\Desktop\CMC license 1 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2743200" cy="1447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3192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57600"/>
            <a:ext cx="2927872" cy="2556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29851"/>
            <a:ext cx="8153400" cy="1143000"/>
          </a:xfrm>
        </p:spPr>
        <p:txBody>
          <a:bodyPr/>
          <a:lstStyle/>
          <a:p>
            <a:pPr marL="0" indent="0" algn="l">
              <a:buNone/>
            </a:pPr>
            <a:r>
              <a:rPr lang="km-KH" sz="28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គោលបំណងនៃនិយាមវិជ្ជាជីវៈឆ្មប</a:t>
            </a:r>
            <a:endParaRPr lang="en-US" sz="28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4746" y="1901350"/>
            <a:ext cx="5853547" cy="4313061"/>
          </a:xfrm>
        </p:spPr>
        <p:txBody>
          <a:bodyPr>
            <a:noAutofit/>
          </a:bodyPr>
          <a:lstStyle/>
          <a:p>
            <a:pPr marL="45720" lvl="0" indent="0">
              <a:lnSpc>
                <a:spcPct val="170000"/>
              </a:lnSpc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១ ដើម្បីបំពេញតាមកាតព្វកិច្ចច្បាប់ និងទំនួលខុសត្រូវវិជ្ជាជីវៈ</a:t>
            </a:r>
          </a:p>
          <a:p>
            <a:pPr marL="45720" lvl="0" indent="0">
              <a:lnSpc>
                <a:spcPct val="170000"/>
              </a:lnSpc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២ ដើម្បីបញ្ជាក់ឱ្យបានច្បាស់ដល់ឆ្មបដែលបានចុះបញ្ជិកា និងមានអាជ្ញាបណ្ណប្រកបវិជ្ជាជីវៈឆ្មប</a:t>
            </a:r>
          </a:p>
          <a:p>
            <a:pPr marL="45720" lvl="0" indent="0">
              <a:lnSpc>
                <a:spcPct val="170000"/>
              </a:lnSpc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៣ ជាឧបករណ៍មួយសម្រាប់ត្រួតពិនិត្យតាមដាន និងវាយតម្លៃការប្រកបវិជ្ជាជីវៈឆ្មប និងការអនុវត្តការងាររបស់ឆ្មបម្នាក់ៗ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lvl="0" indent="0">
              <a:lnSpc>
                <a:spcPct val="170000"/>
              </a:lnSpc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៤ ដើម្បីផ្តល់ទិសដៅក្នុងការតាក់តែងកម្មវិធីបណ្តុះបណ្តាលឆ្មប និងរៀបចំនិស្សិតឆ្មបសម្រាប់អនុវត្តការងារ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lvl="0" indent="0">
              <a:lnSpc>
                <a:spcPct val="170000"/>
              </a:lnSpc>
              <a:buNone/>
            </a:pPr>
            <a:r>
              <a:rPr lang="km-KH" sz="16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៥ ដើម្បីផ្តល់ជាក្របខណ្ឌមួយសម្រាប់ការអភិវឌ្ឍវិជ្ជាជីវៈបន្ត និងការកែលម្អគុណភាពជាបន្ត</a:t>
            </a: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70000"/>
              </a:lnSpc>
              <a:buNone/>
            </a:pPr>
            <a:endParaRPr lang="en-US" sz="16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7" name="Picture 2" descr="C:\Users\Maternity-PMRS\Desktop\license pheap 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1143001"/>
            <a:ext cx="3322727" cy="2514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9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9050" y="1700068"/>
            <a:ext cx="7658100" cy="404870"/>
          </a:xfrm>
        </p:spPr>
        <p:txBody>
          <a:bodyPr/>
          <a:lstStyle/>
          <a:p>
            <a: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និយាមនៃការអនុវត្តគ្លីនិកប្រកបដោយប្រសិទ្ធភាពសម្រាប់ឆ្មប</a:t>
            </a:r>
            <a:endParaRPr lang="en-US" sz="20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  <a:p>
            <a:endParaRPr lang="en-US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2400" y="1600200"/>
            <a:ext cx="7391400" cy="4876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km-KH" sz="1200" b="1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2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១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ឆ្មបគឺជាអ្នកផ្តល់ការថែទាំបឋមនៅក្នុងវិសាលភាពនៃចំណេះដឹង ជំនាញ បទពិសោធន៍ និងដែនកំណត់វិជ្ជាជីវៈ របស់ពួកគេ ប្រើប្រាស់ដំណើរការថែទាំរបស់ឆ្មប និងអនុវត្តការ វិនិច្ឆ័យវិជ្ជាជីវៈ ការគិតដោយល្អិតល្អន់ នៅក្នុងការផ្តល់សេវាថែទាំដោយឆ្មបទាំងអស់ រួមទាំងការថែទាំមុនពេលមានផ្ទៃពោះ ការថែទាំមុនពេលសម្រាល ការឈឺពោះសម្រាល និងការសម្រាល ការថែទាំក្រោយពេលសម្រាល ការថែទាំទារកទើបនឹងកើត និងការថែទាំការរំលូតកូន</a:t>
            </a:r>
          </a:p>
          <a:p>
            <a:pPr>
              <a:lnSpc>
                <a:spcPct val="12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២ 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ឆ្មបត្រូវផ្តល់សេវាថែទាំ យោងតាមពិធីសារជាតិស្តីពីមាតុភាពគ្មានគ្រោះថ្នាក់បច្ចុប្បន្ន និងគោលនយោបាយ ពិធីសារ និងគោលការណ៍ណែនាំថ្នាក់ជាតិ និងថ្នាក់មូលដ្ឋាន នៅពេលដែលតម្រូវការថែទាំសុខភាពឬសង្គមរបស់អតិថិជន លើសពីដែនកំនត់វិជ្ជាជីវៈឆ្មប ត្រូវពិគ្រោះយោបល់ និងបញ្ជូនទៅរកឆ្មបផ្សេងទៀត អ្នកប្រកបវិជ្ជាជីវៈសុខាភិបាល ឬសេវាផ្សេងទៀត ដែលសមស្រប។ </a:t>
            </a:r>
          </a:p>
          <a:p>
            <a:pPr>
              <a:lnSpc>
                <a:spcPct val="12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៣ 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ឆ្មបត្រូវផ្តល់ការថែទាំដែលមិនបុរេវិនិច្ឆ័យ មិនរើសអើង និងយកចិត្តទុកដាក់ពីវប្បធម៌ ដោយអនុវត្តការថែទាំផ្តោតលើអតិថិជន គោរពតាមការស្នើសុំ និងជំនឿរបស់អតិថិជន នៅពេលដែលឆ្មបអាចផ្តល់ការថែទាំប្រកបដោយសុវត្ថិភាព និងស្របតាមធន​ធាន ដែលមាននៅមូលដ្ឋាន និងនៅពេលដែលមិនមានការរំលោភលើច្បាប់ គោលនយោបាយ ពិធីសារ ឬគោលការណ៍ណែនាំនៅថ្នាក់ជាតិ ឬថ្នាក់មូលដ្ឋាន។</a:t>
            </a:r>
          </a:p>
          <a:p>
            <a:pPr marL="45720" indent="0">
              <a:lnSpc>
                <a:spcPct val="120000"/>
              </a:lnSpc>
              <a:buNone/>
            </a:pPr>
            <a:endParaRPr lang="en-US" sz="1400" dirty="0"/>
          </a:p>
          <a:p>
            <a:pPr marL="45720" indent="0">
              <a:lnSpc>
                <a:spcPct val="120000"/>
              </a:lnSpc>
              <a:buNone/>
            </a:pPr>
            <a:endParaRPr lang="en-US" sz="1400" dirty="0"/>
          </a:p>
          <a:p>
            <a:pPr marL="45720" indent="0">
              <a:buNone/>
            </a:pP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9" name="Content Placeholder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600200"/>
            <a:ext cx="1600200" cy="1676400"/>
          </a:xfrm>
          <a:prstGeom prst="rect">
            <a:avLst/>
          </a:prstGeom>
        </p:spPr>
      </p:pic>
      <p:pic>
        <p:nvPicPr>
          <p:cNvPr id="6" name="Content Placeholder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2" y="4793019"/>
            <a:ext cx="1600198" cy="1683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100" y="3374714"/>
            <a:ext cx="1600200" cy="12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86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9050" y="1700068"/>
            <a:ext cx="8667750" cy="404870"/>
          </a:xfrm>
        </p:spPr>
        <p:txBody>
          <a:bodyPr/>
          <a:lstStyle/>
          <a:p>
            <a:r>
              <a:rPr lang="km-KH" sz="20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និយាមនៃការអនុវត្តគ្លីនិកប្រកបដោយប្រសិទ្ធភាពសម្រាប់ឆ្មប(ត)</a:t>
            </a:r>
            <a:endParaRPr lang="en-US" sz="20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  <a:p>
            <a:endParaRPr lang="en-US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2400" y="1600200"/>
            <a:ext cx="7391400" cy="4876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៤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ឆ្មបត្រូវគោរពសិទ្ធិរបស់អតិថិជនក្នុងការសម្រេចចិត្តដោយផ្អែកលើព័ត៌មានដែលឆ្មបផ្តល់ ឱ្យសម្រាប់ការថែទាំរបស់ពួកគេ និងគាំទ្រការជ្រើសរើសរបស់អតិថិជន នៅពេលណាដែលឆ្មបអាចធ្វើទៅបាន មានសុវត្ថិភាព ក្នុងស្ថានភាពស្របតាមធនធានដែលមាននៅមូលដ្ឋាន និងគោរពតាមច្បាប់ គោលនយោបាយ ពិធីសារ ឬគោលការណ៍ណែនាំថ្នាក់មូលដ្ឋាននិងថ្នាក់ជាតិ។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2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៥ 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ឆ្មបត្រូវរក្សាការសម្ងាត់នូវព័ត៌មានផ្ទាល់ខ្លួនទាំងអស់ដែលទទួលបានពីអតិថិជន ហើយត្រូវបង្ហាញព័ត៌មានសុខភាពរបស់អតិថិជន ដល់ដៃគូ គ្រួសារ ឬអ្នកតំណាងស្របច្បាប់របស់ពួកគេ ដោយមានការយល់ព្រមពីអតិថិជន ឬនៅពេលដែលតម្រូវឱ្យធ្វើដោយស្របច្បាប់តែប៉ុណ្ណោះ។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2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km-KH" sz="14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និយាមទី ៦</a:t>
            </a:r>
            <a:endParaRPr lang="en-US" sz="1400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km-KH" sz="1400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ឆ្មបត្រូវអនុវត្តការងារនៅក្នុងដែនកំណត់ វិជ្ជាជីវៈឆ្មបផ្ទាល់ខ្លួន របស់ពួកគេដោយបដិសេធ និងរាយការណ៍សកម្មភាព ឬទំនួលខុសត្រូវដែលបានប្រគល់ជូន ដែលស្ថិតនៅក្រៅដែនកំណត់ វិជ្ជាជីវៈរបស់ពួកគេ ឬមិនអាចអនុវត្តជំនាញប្រកបដោយសុវត្ថិភាព ហើយត្រូវបង្ហាញការវិនិច្ឆ័យ និងគណនេយ្យភាពវិជ្ជាជីវៈ នៅពេលផ្ទេរការថែទាំ ទៅឆ្មបម្នាក់ទៀត ឬអ្នកប្រកបវិជ្ជាជីវៈសុខាភិបាលផ្សេងទៀត។</a:t>
            </a:r>
          </a:p>
          <a:p>
            <a:pPr marL="45720" indent="0">
              <a:lnSpc>
                <a:spcPct val="120000"/>
              </a:lnSpc>
              <a:buNone/>
            </a:pPr>
            <a:endParaRPr lang="en-US" sz="1400" dirty="0"/>
          </a:p>
          <a:p>
            <a:pPr marL="45720" indent="0">
              <a:lnSpc>
                <a:spcPct val="120000"/>
              </a:lnSpc>
              <a:buNone/>
            </a:pPr>
            <a:endParaRPr lang="en-US" sz="1400" dirty="0"/>
          </a:p>
          <a:p>
            <a:pPr marL="45720" indent="0">
              <a:buNone/>
            </a:pP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4038600"/>
            <a:ext cx="1600200" cy="1600200"/>
          </a:xfrm>
          <a:prstGeom prst="rect">
            <a:avLst/>
          </a:prstGeom>
        </p:spPr>
      </p:pic>
      <p:pic>
        <p:nvPicPr>
          <p:cNvPr id="6" name="Content Placeholder 15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057400"/>
            <a:ext cx="1590502" cy="169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9273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1530</TotalTime>
  <Words>1589</Words>
  <Application>Microsoft Office PowerPoint</Application>
  <PresentationFormat>Προβολή στην οθόνη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22" baseType="lpstr">
      <vt:lpstr>Arial</vt:lpstr>
      <vt:lpstr>Calibri</vt:lpstr>
      <vt:lpstr>Georgia</vt:lpstr>
      <vt:lpstr>Khmer OS Battambang</vt:lpstr>
      <vt:lpstr>Khmer OS Fasthand</vt:lpstr>
      <vt:lpstr>Khmer OS Muol Light</vt:lpstr>
      <vt:lpstr>Times New Roman</vt:lpstr>
      <vt:lpstr>Trebuchet MS</vt:lpstr>
      <vt:lpstr>Slipstream</vt:lpstr>
      <vt:lpstr>  សន្និសីទថ្នាក់ជាតិស្តីពី ការអនុវត្តល្អបំផុតក្នុងវិជ្ជាជីវៈឆ្មប </vt:lpstr>
      <vt:lpstr>ព្រះរាជក្រឹត្យស្តី ការបង្កើតគណៈឆ្មបកម្ពុជា បានឡាយព្រះហត្ថលេខា  ថ្ងៃទី១៨ ខែកញ្ញា ឆ្នាំ២០០៦ លេខនស/រកត/០៩០៦/៣៨៩  </vt:lpstr>
      <vt:lpstr>Παρουσίαση του PowerPoint</vt:lpstr>
      <vt:lpstr>Midwifery</vt:lpstr>
      <vt:lpstr>សេចក្តីសម្រេចស្តីពី  ការដាក់ឳ្យអនុវត្តនិយាមវិជ្ជាជីវៈឆ្មបនៅក្នុងព្រះរាជាណាចក្រកម្ពុជា ថ្ងៃទី០១​ ខែកញ្ញា ឆ្នាំ២០២២</vt:lpstr>
      <vt:lpstr>និយមន័យ</vt:lpstr>
      <vt:lpstr>គោលបំណងនៃនិយាមវិជ្ជាជីវៈឆ្មប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Core Competency </vt:lpstr>
      <vt:lpstr>សូមអរគុណចំពោះការយកចិត្តទុកដាក់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Maternity-PMRS</dc:creator>
  <cp:lastModifiedBy>Chrysi Fanariotou</cp:lastModifiedBy>
  <cp:revision>85</cp:revision>
  <dcterms:created xsi:type="dcterms:W3CDTF">2022-08-08T02:42:45Z</dcterms:created>
  <dcterms:modified xsi:type="dcterms:W3CDTF">2023-04-11T09:58:47Z</dcterms:modified>
</cp:coreProperties>
</file>