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8" r:id="rId4"/>
    <p:sldMasterId id="2147483659" r:id="rId5"/>
  </p:sldMasterIdLst>
  <p:notesMasterIdLst>
    <p:notesMasterId r:id="rId11"/>
  </p:notesMasterIdLst>
  <p:sldIdLst>
    <p:sldId id="257" r:id="rId6"/>
    <p:sldId id="267" r:id="rId7"/>
    <p:sldId id="268" r:id="rId8"/>
    <p:sldId id="256" r:id="rId9"/>
    <p:sldId id="269"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E7BDF9-1D42-4140-A66D-299A38DEF2DA}" v="5" dt="2019-10-21T07:27:20.504"/>
  </p1510:revLst>
</p1510:revInfo>
</file>

<file path=ppt/tableStyles.xml><?xml version="1.0" encoding="utf-8"?>
<a:tblStyleLst xmlns:a="http://schemas.openxmlformats.org/drawingml/2006/main" def="{1AAE1DBA-0779-4428-B65D-17A8AC61FF47}">
  <a:tblStyle styleId="{1AAE1DBA-0779-4428-B65D-17A8AC61FF4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34" autoAdjust="0"/>
  </p:normalViewPr>
  <p:slideViewPr>
    <p:cSldViewPr>
      <p:cViewPr varScale="1">
        <p:scale>
          <a:sx n="103" d="100"/>
          <a:sy n="103" d="100"/>
        </p:scale>
        <p:origin x="802" y="72"/>
      </p:cViewPr>
      <p:guideLst>
        <p:guide orient="horz" pos="1620"/>
        <p:guide pos="2880"/>
      </p:guideLst>
    </p:cSldViewPr>
  </p:slideViewPr>
  <p:outlineViewPr>
    <p:cViewPr>
      <p:scale>
        <a:sx n="33" d="100"/>
        <a:sy n="33" d="100"/>
      </p:scale>
      <p:origin x="0" y="3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yriakos Dimangelos" userId="c33bcd07-09ea-48c7-9ee9-3cb5e75ad35b" providerId="ADAL" clId="{F2E7BDF9-1D42-4140-A66D-299A38DEF2DA}"/>
    <pc:docChg chg="addSld delSld modSld addSection delSection">
      <pc:chgData name="Kyriakos Dimangelos" userId="c33bcd07-09ea-48c7-9ee9-3cb5e75ad35b" providerId="ADAL" clId="{F2E7BDF9-1D42-4140-A66D-299A38DEF2DA}" dt="2019-10-21T07:27:05.441" v="8" actId="2696"/>
      <pc:docMkLst>
        <pc:docMk/>
      </pc:docMkLst>
      <pc:sldChg chg="add del setBg">
        <pc:chgData name="Kyriakos Dimangelos" userId="c33bcd07-09ea-48c7-9ee9-3cb5e75ad35b" providerId="ADAL" clId="{F2E7BDF9-1D42-4140-A66D-299A38DEF2DA}" dt="2019-10-21T07:27:05.441" v="7" actId="2696"/>
        <pc:sldMkLst>
          <pc:docMk/>
          <pc:sldMk cId="483795676" sldId="256"/>
        </pc:sldMkLst>
      </pc:sldChg>
      <pc:sldChg chg="add del">
        <pc:chgData name="Kyriakos Dimangelos" userId="c33bcd07-09ea-48c7-9ee9-3cb5e75ad35b" providerId="ADAL" clId="{F2E7BDF9-1D42-4140-A66D-299A38DEF2DA}" dt="2019-10-21T07:13:22.013" v="2" actId="2696"/>
        <pc:sldMkLst>
          <pc:docMk/>
          <pc:sldMk cId="562749888" sldId="269"/>
        </pc:sldMkLst>
      </pc:sldChg>
      <pc:sldChg chg="add del">
        <pc:chgData name="Kyriakos Dimangelos" userId="c33bcd07-09ea-48c7-9ee9-3cb5e75ad35b" providerId="ADAL" clId="{F2E7BDF9-1D42-4140-A66D-299A38DEF2DA}" dt="2019-10-21T07:13:23.890" v="3" actId="2696"/>
        <pc:sldMkLst>
          <pc:docMk/>
          <pc:sldMk cId="2854317090" sldId="270"/>
        </pc:sldMkLst>
      </pc:sldChg>
      <pc:sldMasterChg chg="delSldLayout">
        <pc:chgData name="Kyriakos Dimangelos" userId="c33bcd07-09ea-48c7-9ee9-3cb5e75ad35b" providerId="ADAL" clId="{F2E7BDF9-1D42-4140-A66D-299A38DEF2DA}" dt="2019-10-21T07:27:05.441" v="8" actId="2696"/>
        <pc:sldMasterMkLst>
          <pc:docMk/>
          <pc:sldMasterMk cId="0" sldId="2147483658"/>
        </pc:sldMasterMkLst>
        <pc:sldLayoutChg chg="del">
          <pc:chgData name="Kyriakos Dimangelos" userId="c33bcd07-09ea-48c7-9ee9-3cb5e75ad35b" providerId="ADAL" clId="{F2E7BDF9-1D42-4140-A66D-299A38DEF2DA}" dt="2019-10-21T07:27:05.441" v="8" actId="2696"/>
          <pc:sldLayoutMkLst>
            <pc:docMk/>
            <pc:sldMasterMk cId="0" sldId="2147483658"/>
            <pc:sldLayoutMk cId="2363900759"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57200" y="434587"/>
            <a:ext cx="4114800" cy="2137200"/>
          </a:xfrm>
          <a:prstGeom prst="rect">
            <a:avLst/>
          </a:prstGeom>
        </p:spPr>
        <p:txBody>
          <a:bodyPr spcFirstLastPara="1" wrap="square" lIns="91425" tIns="91425" rIns="91425" bIns="91425" anchor="b" anchorCtr="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6" name="Shape 26"/>
          <p:cNvSpPr txBox="1">
            <a:spLocks noGrp="1"/>
          </p:cNvSpPr>
          <p:nvPr>
            <p:ph type="body" idx="1"/>
          </p:nvPr>
        </p:nvSpPr>
        <p:spPr>
          <a:xfrm>
            <a:off x="457200" y="2571775"/>
            <a:ext cx="3121200" cy="2354100"/>
          </a:xfrm>
          <a:prstGeom prst="rect">
            <a:avLst/>
          </a:prstGeom>
        </p:spPr>
        <p:txBody>
          <a:bodyPr spcFirstLastPara="1" wrap="square" lIns="91425" tIns="91425" rIns="91425" bIns="91425" anchor="t" anchorCtr="0"/>
          <a:lstStyle>
            <a:lvl1pPr marL="457200" lvl="0" indent="-330200">
              <a:spcBef>
                <a:spcPts val="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7" name="Shape 27"/>
          <p:cNvSpPr txBox="1">
            <a:spLocks noGrp="1"/>
          </p:cNvSpPr>
          <p:nvPr>
            <p:ph type="body" idx="2"/>
          </p:nvPr>
        </p:nvSpPr>
        <p:spPr>
          <a:xfrm>
            <a:off x="3766505" y="2571775"/>
            <a:ext cx="3121200" cy="2354100"/>
          </a:xfrm>
          <a:prstGeom prst="rect">
            <a:avLst/>
          </a:prstGeom>
        </p:spPr>
        <p:txBody>
          <a:bodyPr spcFirstLastPara="1" wrap="square" lIns="91425" tIns="91425" rIns="91425" bIns="91425" anchor="t" anchorCtr="0"/>
          <a:lstStyle>
            <a:lvl1pPr marL="457200" lvl="0" indent="-330200">
              <a:spcBef>
                <a:spcPts val="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8" name="Shape 28"/>
          <p:cNvSpPr txBox="1">
            <a:spLocks noGrp="1"/>
          </p:cNvSpPr>
          <p:nvPr>
            <p:ph type="sldNum" idx="12"/>
          </p:nvPr>
        </p:nvSpPr>
        <p:spPr>
          <a:xfrm>
            <a:off x="8579950" y="4588275"/>
            <a:ext cx="525600" cy="5553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pPr marL="0" lvl="0" indent="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ED0B-A489-46D2-AD31-1407D6E78014}"/>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737E40F7-8E85-4724-AAE3-284372D2DFB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276067-3B69-44B6-A965-42FD8EC4B5D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048BF61-FA4B-47B7-8E76-809AE86053A8}"/>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6" name="Footer Placeholder 5">
            <a:extLst>
              <a:ext uri="{FF2B5EF4-FFF2-40B4-BE49-F238E27FC236}">
                <a16:creationId xmlns:a16="http://schemas.microsoft.com/office/drawing/2014/main" id="{2FD6FD4D-AB77-4CFB-B387-1168E35A3B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E97DDE-6FD4-4555-B742-6C2875902941}"/>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2940250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7198-BC04-4ED3-93B3-501E17BCF665}"/>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3D857D47-68A8-4DAD-8E9D-62D76A7C857D}"/>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67B70E47-65DD-4596-B0E0-B27986FC3B1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55112EA-25C1-4422-B655-12CC8B7F0C5D}"/>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6" name="Footer Placeholder 5">
            <a:extLst>
              <a:ext uri="{FF2B5EF4-FFF2-40B4-BE49-F238E27FC236}">
                <a16:creationId xmlns:a16="http://schemas.microsoft.com/office/drawing/2014/main" id="{5A8BEFE5-F2F9-4E37-8438-64C3AF4F0F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8B0B60-5CBB-49E2-B28E-076B4F5E5AD7}"/>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3650878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7FBD9-15D2-4938-B92D-F8824F5C5C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1AEF16-078D-4EFD-B256-CD4B60D133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37F816-D2F3-4AFB-B756-18E096101314}"/>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5" name="Footer Placeholder 4">
            <a:extLst>
              <a:ext uri="{FF2B5EF4-FFF2-40B4-BE49-F238E27FC236}">
                <a16:creationId xmlns:a16="http://schemas.microsoft.com/office/drawing/2014/main" id="{25880E17-A509-45F2-A50E-C1C0284BDC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DBBEEF-ED3E-40CB-912F-1F59B64BB6D2}"/>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3064631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51233F-573F-454C-B187-FDF5FCD481CA}"/>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6706C6-3FA5-4061-B071-399731D50B65}"/>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C74768-514E-4C71-A97C-FAFDE932B90F}"/>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5" name="Footer Placeholder 4">
            <a:extLst>
              <a:ext uri="{FF2B5EF4-FFF2-40B4-BE49-F238E27FC236}">
                <a16:creationId xmlns:a16="http://schemas.microsoft.com/office/drawing/2014/main" id="{27152CAC-6138-43A1-AA8E-575D705FB1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54CA4B-0F41-4A7E-9CE2-1ED5AA5648BF}"/>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258481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57200" y="4253909"/>
            <a:ext cx="8229600" cy="519600"/>
          </a:xfrm>
          <a:prstGeom prst="rect">
            <a:avLst/>
          </a:prstGeom>
        </p:spPr>
        <p:txBody>
          <a:bodyPr spcFirstLastPara="1" wrap="square" lIns="91425" tIns="91425" rIns="91425" bIns="91425" anchor="t" anchorCtr="0"/>
          <a:lstStyle>
            <a:lvl1pPr marL="457200" lvl="0" indent="-228600">
              <a:spcBef>
                <a:spcPts val="360"/>
              </a:spcBef>
              <a:spcAft>
                <a:spcPts val="0"/>
              </a:spcAft>
              <a:buSzPts val="1800"/>
              <a:buNone/>
              <a:defRPr sz="1800"/>
            </a:lvl1pPr>
          </a:lstStyle>
          <a:p>
            <a:endParaRPr/>
          </a:p>
        </p:txBody>
      </p:sp>
      <p:sp>
        <p:nvSpPr>
          <p:cNvPr id="43" name="Shape 43"/>
          <p:cNvSpPr txBox="1">
            <a:spLocks noGrp="1"/>
          </p:cNvSpPr>
          <p:nvPr>
            <p:ph type="sldNum" idx="12"/>
          </p:nvPr>
        </p:nvSpPr>
        <p:spPr>
          <a:xfrm>
            <a:off x="8579950" y="4588275"/>
            <a:ext cx="525600" cy="5553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pPr marL="0" lvl="0" indent="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AFA58-5ACC-412B-8D86-D93DBE2AB8FC}"/>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F87F7AD5-3E0B-45F6-8821-027DC77DA02E}"/>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D967C3F-C7E1-42B5-96ED-0516F13115B8}"/>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5" name="Footer Placeholder 4">
            <a:extLst>
              <a:ext uri="{FF2B5EF4-FFF2-40B4-BE49-F238E27FC236}">
                <a16:creationId xmlns:a16="http://schemas.microsoft.com/office/drawing/2014/main" id="{AF30AAF7-7C4F-409D-B11D-BE83E68946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3AC29C-8A52-4EA4-A497-117DD5F7DEDC}"/>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2123234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65F1C-38F4-42C3-9532-DFAB557DF8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8D3616-950D-417D-9E85-868027C905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2E2BA-D2BE-40C2-837C-8A9268B91849}"/>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5" name="Footer Placeholder 4">
            <a:extLst>
              <a:ext uri="{FF2B5EF4-FFF2-40B4-BE49-F238E27FC236}">
                <a16:creationId xmlns:a16="http://schemas.microsoft.com/office/drawing/2014/main" id="{C9CA11E4-B15C-4722-A8F9-4E7F8D1645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51E819-E361-44D6-AC42-E09C969B9A0D}"/>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370185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075E1-E22A-4DFA-92B8-4143398B9BF6}"/>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CF5E9ED-56AB-47AA-A238-13C7DC846CAB}"/>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9395B5-2EB5-4ADF-9F56-84E6F5605441}"/>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5" name="Footer Placeholder 4">
            <a:extLst>
              <a:ext uri="{FF2B5EF4-FFF2-40B4-BE49-F238E27FC236}">
                <a16:creationId xmlns:a16="http://schemas.microsoft.com/office/drawing/2014/main" id="{FB709625-4D9A-44D3-A5C0-32945FA34E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C419B9-1534-4861-8C9D-A5BF4C645C0C}"/>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351308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793CB-8448-4B80-B09D-05B9CE6DFE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862162-7F3D-4F48-AB8B-8811F1EB9263}"/>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E485DB-084D-4D3F-96B9-1482810EDC8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02B55F-8700-474E-B73E-F628A6EF8DF3}"/>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6" name="Footer Placeholder 5">
            <a:extLst>
              <a:ext uri="{FF2B5EF4-FFF2-40B4-BE49-F238E27FC236}">
                <a16:creationId xmlns:a16="http://schemas.microsoft.com/office/drawing/2014/main" id="{6BEE4122-9ED2-4924-83F3-0B24791F7E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363505-88C5-4AAB-8B1B-3E0B9B449CBE}"/>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1501556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36D60-F931-49E7-81FB-52009EC72B7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D167DD-306A-4B41-9FB4-3E35350C71CF}"/>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37A055C-4B99-4060-A542-93D910453F1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CE61D2-7278-4210-BC87-34BBB504A16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E4D5E13-CD5B-41FD-BDAE-7C78B3082064}"/>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83D02A-AE42-49D6-A112-558C32A61D9A}"/>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8" name="Footer Placeholder 7">
            <a:extLst>
              <a:ext uri="{FF2B5EF4-FFF2-40B4-BE49-F238E27FC236}">
                <a16:creationId xmlns:a16="http://schemas.microsoft.com/office/drawing/2014/main" id="{013C5017-F9FB-43A7-8768-26971A1FB4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3D83E37-0263-4B75-8730-EEBDB96A7337}"/>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29422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93663-7914-4626-B055-8C792AA947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7FB10C2-D2D1-4489-938C-0E4E7255E0E9}"/>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4" name="Footer Placeholder 3">
            <a:extLst>
              <a:ext uri="{FF2B5EF4-FFF2-40B4-BE49-F238E27FC236}">
                <a16:creationId xmlns:a16="http://schemas.microsoft.com/office/drawing/2014/main" id="{3EB206D4-9A50-4F64-BEFF-F877AC9832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FA6450-53C2-4478-95C7-E7C807B5AEBD}"/>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1159879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3462E1-AB21-413C-A56A-6B41D0C263D2}"/>
              </a:ext>
            </a:extLst>
          </p:cNvPr>
          <p:cNvSpPr>
            <a:spLocks noGrp="1"/>
          </p:cNvSpPr>
          <p:nvPr>
            <p:ph type="dt" sz="half" idx="10"/>
          </p:nvPr>
        </p:nvSpPr>
        <p:spPr/>
        <p:txBody>
          <a:bodyPr/>
          <a:lstStyle/>
          <a:p>
            <a:fld id="{D6A2B8BE-EB04-49C8-87D9-1054432D033F}" type="datetimeFigureOut">
              <a:rPr lang="en-US" smtClean="0"/>
              <a:t>9/26/2020</a:t>
            </a:fld>
            <a:endParaRPr lang="en-US"/>
          </a:p>
        </p:txBody>
      </p:sp>
      <p:sp>
        <p:nvSpPr>
          <p:cNvPr id="3" name="Footer Placeholder 2">
            <a:extLst>
              <a:ext uri="{FF2B5EF4-FFF2-40B4-BE49-F238E27FC236}">
                <a16:creationId xmlns:a16="http://schemas.microsoft.com/office/drawing/2014/main" id="{85614E2F-21C6-4EFC-B9D5-1C7D8DE4C7F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ABABF5-5649-4CFC-838A-AACE5F78368F}"/>
              </a:ext>
            </a:extLst>
          </p:cNvPr>
          <p:cNvSpPr>
            <a:spLocks noGrp="1"/>
          </p:cNvSpPr>
          <p:nvPr>
            <p:ph type="sldNum" sz="quarter" idx="12"/>
          </p:nvPr>
        </p:nvSpPr>
        <p:spPr/>
        <p:txBody>
          <a:bodyPr/>
          <a:lstStyle/>
          <a:p>
            <a:fld id="{275331BD-4E33-43AC-8D35-434378F5CEE1}" type="slidenum">
              <a:rPr lang="en-US" smtClean="0"/>
              <a:t>‹#›</a:t>
            </a:fld>
            <a:endParaRPr lang="en-US"/>
          </a:p>
        </p:txBody>
      </p:sp>
    </p:spTree>
    <p:extLst>
      <p:ext uri="{BB962C8B-B14F-4D97-AF65-F5344CB8AC3E}">
        <p14:creationId xmlns:p14="http://schemas.microsoft.com/office/powerpoint/2010/main" val="1167901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073763"/>
        </a:solidFill>
        <a:effectLst/>
      </p:bgPr>
    </p:bg>
    <p:spTree>
      <p:nvGrpSpPr>
        <p:cNvPr id="1" name="Shape 5"/>
        <p:cNvGrpSpPr/>
        <p:nvPr/>
      </p:nvGrpSpPr>
      <p:grpSpPr>
        <a:xfrm>
          <a:off x="0" y="0"/>
          <a:ext cx="0" cy="0"/>
          <a:chOff x="0" y="0"/>
          <a:chExt cx="0" cy="0"/>
        </a:xfrm>
      </p:grpSpPr>
      <p:sp>
        <p:nvSpPr>
          <p:cNvPr id="6" name="Shape 6"/>
          <p:cNvSpPr/>
          <p:nvPr/>
        </p:nvSpPr>
        <p:spPr>
          <a:xfrm>
            <a:off x="-4225" y="4275"/>
            <a:ext cx="6859500" cy="5143500"/>
          </a:xfrm>
          <a:prstGeom prst="rect">
            <a:avLst/>
          </a:prstGeom>
          <a:gradFill>
            <a:gsLst>
              <a:gs pos="0">
                <a:srgbClr val="000208">
                  <a:alpha val="0"/>
                </a:srgbClr>
              </a:gs>
              <a:gs pos="100000">
                <a:srgbClr val="000208">
                  <a:alpha val="59607"/>
                </a:srgbClr>
              </a:gs>
            </a:gsLst>
            <a:lin ang="10800025" scaled="0"/>
          </a:gra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FFFFFF"/>
              </a:buClr>
              <a:buSzPts val="2400"/>
              <a:buFont typeface="Helvetica Neue Light"/>
              <a:buNone/>
            </a:pPr>
            <a:endParaRPr sz="2400" b="0" i="0" u="none" strike="noStrike" cap="none">
              <a:solidFill>
                <a:srgbClr val="FFFFFF"/>
              </a:solidFill>
              <a:latin typeface="Helvetica Neue Light"/>
              <a:ea typeface="Helvetica Neue Light"/>
              <a:cs typeface="Helvetica Neue Light"/>
              <a:sym typeface="Helvetica Neue Light"/>
            </a:endParaRPr>
          </a:p>
        </p:txBody>
      </p:sp>
      <p:sp>
        <p:nvSpPr>
          <p:cNvPr id="7" name="Shape 7"/>
          <p:cNvSpPr txBox="1">
            <a:spLocks noGrp="1"/>
          </p:cNvSpPr>
          <p:nvPr>
            <p:ph type="title"/>
          </p:nvPr>
        </p:nvSpPr>
        <p:spPr>
          <a:xfrm>
            <a:off x="457200" y="434587"/>
            <a:ext cx="4114800" cy="2137200"/>
          </a:xfrm>
          <a:prstGeom prst="rect">
            <a:avLst/>
          </a:prstGeom>
          <a:noFill/>
          <a:ln>
            <a:noFill/>
          </a:ln>
        </p:spPr>
        <p:txBody>
          <a:bodyPr spcFirstLastPara="1" wrap="square" lIns="91425" tIns="91425" rIns="91425" bIns="91425" anchor="b" anchorCtr="0"/>
          <a:lstStyle>
            <a:lvl1pPr lvl="0">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1pPr>
            <a:lvl2pPr lvl="1">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2pPr>
            <a:lvl3pPr lvl="2">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3pPr>
            <a:lvl4pPr lvl="3">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4pPr>
            <a:lvl5pPr lvl="4">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5pPr>
            <a:lvl6pPr lvl="5">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6pPr>
            <a:lvl7pPr lvl="6">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7pPr>
            <a:lvl8pPr lvl="7">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8pPr>
            <a:lvl9pPr lvl="8">
              <a:lnSpc>
                <a:spcPct val="115000"/>
              </a:lnSpc>
              <a:spcBef>
                <a:spcPts val="0"/>
              </a:spcBef>
              <a:spcAft>
                <a:spcPts val="0"/>
              </a:spcAft>
              <a:buClr>
                <a:srgbClr val="101631"/>
              </a:buClr>
              <a:buSzPts val="4000"/>
              <a:buFont typeface="Zilla Slab Light"/>
              <a:buNone/>
              <a:defRPr sz="4000">
                <a:solidFill>
                  <a:srgbClr val="101631"/>
                </a:solidFill>
                <a:highlight>
                  <a:srgbClr val="FFFFFF"/>
                </a:highlight>
                <a:latin typeface="Zilla Slab Light"/>
                <a:ea typeface="Zilla Slab Light"/>
                <a:cs typeface="Zilla Slab Light"/>
                <a:sym typeface="Zilla Slab Light"/>
              </a:defRPr>
            </a:lvl9pPr>
          </a:lstStyle>
          <a:p>
            <a:endParaRPr/>
          </a:p>
        </p:txBody>
      </p:sp>
      <p:sp>
        <p:nvSpPr>
          <p:cNvPr id="8" name="Shape 8"/>
          <p:cNvSpPr txBox="1">
            <a:spLocks noGrp="1"/>
          </p:cNvSpPr>
          <p:nvPr>
            <p:ph type="body" idx="1"/>
          </p:nvPr>
        </p:nvSpPr>
        <p:spPr>
          <a:xfrm>
            <a:off x="457200" y="2647975"/>
            <a:ext cx="4114800" cy="2137200"/>
          </a:xfrm>
          <a:prstGeom prst="rect">
            <a:avLst/>
          </a:prstGeom>
          <a:noFill/>
          <a:ln>
            <a:noFill/>
          </a:ln>
          <a:effectLst>
            <a:outerShdw blurRad="57150" dist="19050" dir="5400000" algn="bl" rotWithShape="0">
              <a:srgbClr val="000000">
                <a:alpha val="10000"/>
              </a:srgbClr>
            </a:outerShdw>
          </a:effectLst>
        </p:spPr>
        <p:txBody>
          <a:bodyPr spcFirstLastPara="1" wrap="square" lIns="91425" tIns="91425" rIns="91425" bIns="91425" anchor="t" anchorCtr="0"/>
          <a:lstStyle>
            <a:lvl1pPr marL="457200" lvl="0"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1pPr>
            <a:lvl2pPr marL="914400" lvl="1"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2pPr>
            <a:lvl3pPr marL="1371600" lvl="2"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3pPr>
            <a:lvl4pPr marL="1828800" lvl="3"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4pPr>
            <a:lvl5pPr marL="2286000" lvl="4"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5pPr>
            <a:lvl6pPr marL="2743200" lvl="5"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6pPr>
            <a:lvl7pPr marL="3200400" lvl="6"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7pPr>
            <a:lvl8pPr marL="3657600" lvl="7"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8pPr>
            <a:lvl9pPr marL="4114800" lvl="8" indent="-342900">
              <a:spcBef>
                <a:spcPts val="0"/>
              </a:spcBef>
              <a:spcAft>
                <a:spcPts val="0"/>
              </a:spcAft>
              <a:buClr>
                <a:srgbClr val="FFFFFF"/>
              </a:buClr>
              <a:buSzPts val="1800"/>
              <a:buFont typeface="Zilla Slab Light"/>
              <a:buChar char="▪"/>
              <a:defRPr sz="1800">
                <a:solidFill>
                  <a:srgbClr val="FFFFFF"/>
                </a:solidFill>
                <a:latin typeface="Zilla Slab Light"/>
                <a:ea typeface="Zilla Slab Light"/>
                <a:cs typeface="Zilla Slab Light"/>
                <a:sym typeface="Zilla Slab Light"/>
              </a:defRPr>
            </a:lvl9pPr>
          </a:lstStyle>
          <a:p>
            <a:endParaRPr/>
          </a:p>
        </p:txBody>
      </p:sp>
      <p:sp>
        <p:nvSpPr>
          <p:cNvPr id="9" name="Shape 9"/>
          <p:cNvSpPr txBox="1">
            <a:spLocks noGrp="1"/>
          </p:cNvSpPr>
          <p:nvPr>
            <p:ph type="sldNum" idx="12"/>
          </p:nvPr>
        </p:nvSpPr>
        <p:spPr>
          <a:xfrm>
            <a:off x="8579950" y="4588275"/>
            <a:ext cx="525600" cy="555300"/>
          </a:xfrm>
          <a:prstGeom prst="rect">
            <a:avLst/>
          </a:prstGeom>
          <a:noFill/>
          <a:ln>
            <a:noFill/>
          </a:ln>
        </p:spPr>
        <p:txBody>
          <a:bodyPr spcFirstLastPara="1" wrap="square" lIns="91425" tIns="91425" rIns="91425" bIns="91425" anchor="ctr" anchorCtr="0">
            <a:noAutofit/>
          </a:bodyPr>
          <a:lstStyle>
            <a:lvl1pPr lvl="0" algn="r">
              <a:buNone/>
              <a:defRPr sz="1800" b="1">
                <a:solidFill>
                  <a:srgbClr val="FFFFFF"/>
                </a:solidFill>
                <a:latin typeface="Zilla Slab Highlight"/>
                <a:ea typeface="Zilla Slab Highlight"/>
                <a:cs typeface="Zilla Slab Highlight"/>
                <a:sym typeface="Zilla Slab Highlight"/>
              </a:defRPr>
            </a:lvl1pPr>
            <a:lvl2pPr lvl="1" algn="r">
              <a:buNone/>
              <a:defRPr sz="1800" b="1">
                <a:solidFill>
                  <a:srgbClr val="FFFFFF"/>
                </a:solidFill>
                <a:latin typeface="Zilla Slab Highlight"/>
                <a:ea typeface="Zilla Slab Highlight"/>
                <a:cs typeface="Zilla Slab Highlight"/>
                <a:sym typeface="Zilla Slab Highlight"/>
              </a:defRPr>
            </a:lvl2pPr>
            <a:lvl3pPr lvl="2" algn="r">
              <a:buNone/>
              <a:defRPr sz="1800" b="1">
                <a:solidFill>
                  <a:srgbClr val="FFFFFF"/>
                </a:solidFill>
                <a:latin typeface="Zilla Slab Highlight"/>
                <a:ea typeface="Zilla Slab Highlight"/>
                <a:cs typeface="Zilla Slab Highlight"/>
                <a:sym typeface="Zilla Slab Highlight"/>
              </a:defRPr>
            </a:lvl3pPr>
            <a:lvl4pPr lvl="3" algn="r">
              <a:buNone/>
              <a:defRPr sz="1800" b="1">
                <a:solidFill>
                  <a:srgbClr val="FFFFFF"/>
                </a:solidFill>
                <a:latin typeface="Zilla Slab Highlight"/>
                <a:ea typeface="Zilla Slab Highlight"/>
                <a:cs typeface="Zilla Slab Highlight"/>
                <a:sym typeface="Zilla Slab Highlight"/>
              </a:defRPr>
            </a:lvl4pPr>
            <a:lvl5pPr lvl="4" algn="r">
              <a:buNone/>
              <a:defRPr sz="1800" b="1">
                <a:solidFill>
                  <a:srgbClr val="FFFFFF"/>
                </a:solidFill>
                <a:latin typeface="Zilla Slab Highlight"/>
                <a:ea typeface="Zilla Slab Highlight"/>
                <a:cs typeface="Zilla Slab Highlight"/>
                <a:sym typeface="Zilla Slab Highlight"/>
              </a:defRPr>
            </a:lvl5pPr>
            <a:lvl6pPr lvl="5" algn="r">
              <a:buNone/>
              <a:defRPr sz="1800" b="1">
                <a:solidFill>
                  <a:srgbClr val="FFFFFF"/>
                </a:solidFill>
                <a:latin typeface="Zilla Slab Highlight"/>
                <a:ea typeface="Zilla Slab Highlight"/>
                <a:cs typeface="Zilla Slab Highlight"/>
                <a:sym typeface="Zilla Slab Highlight"/>
              </a:defRPr>
            </a:lvl6pPr>
            <a:lvl7pPr lvl="6" algn="r">
              <a:buNone/>
              <a:defRPr sz="1800" b="1">
                <a:solidFill>
                  <a:srgbClr val="FFFFFF"/>
                </a:solidFill>
                <a:latin typeface="Zilla Slab Highlight"/>
                <a:ea typeface="Zilla Slab Highlight"/>
                <a:cs typeface="Zilla Slab Highlight"/>
                <a:sym typeface="Zilla Slab Highlight"/>
              </a:defRPr>
            </a:lvl7pPr>
            <a:lvl8pPr lvl="7" algn="r">
              <a:buNone/>
              <a:defRPr sz="1800" b="1">
                <a:solidFill>
                  <a:srgbClr val="FFFFFF"/>
                </a:solidFill>
                <a:latin typeface="Zilla Slab Highlight"/>
                <a:ea typeface="Zilla Slab Highlight"/>
                <a:cs typeface="Zilla Slab Highlight"/>
                <a:sym typeface="Zilla Slab Highlight"/>
              </a:defRPr>
            </a:lvl8pPr>
            <a:lvl9pPr lvl="8" algn="r">
              <a:buNone/>
              <a:defRPr sz="1800" b="1">
                <a:solidFill>
                  <a:srgbClr val="FFFFFF"/>
                </a:solidFill>
                <a:latin typeface="Zilla Slab Highlight"/>
                <a:ea typeface="Zilla Slab Highlight"/>
                <a:cs typeface="Zilla Slab Highlight"/>
                <a:sym typeface="Zilla Slab Highlight"/>
              </a:defRPr>
            </a:lvl9pPr>
          </a:lstStyle>
          <a:p>
            <a:pPr marL="0" lvl="0" indent="0">
              <a:spcBef>
                <a:spcPts val="0"/>
              </a:spcBef>
              <a:spcAft>
                <a:spcPts val="0"/>
              </a:spcAft>
              <a:buNone/>
            </a:pPr>
            <a:fld id="{00000000-1234-1234-1234-123412341234}" type="slidenum">
              <a:rPr lang="en"/>
              <a:pPr marL="0" lvl="0" indent="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2" r:id="rId1"/>
    <p:sldLayoutId id="2147483656"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692907-DA50-45AE-9413-F0CE4AB27840}"/>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721C1A-3389-40C8-9CD5-35EE29C8C297}"/>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592C66-778C-43F6-9E38-2E9B00AC789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A2B8BE-EB04-49C8-87D9-1054432D033F}" type="datetimeFigureOut">
              <a:rPr lang="en-US" smtClean="0"/>
              <a:t>9/26/2020</a:t>
            </a:fld>
            <a:endParaRPr lang="en-US"/>
          </a:p>
        </p:txBody>
      </p:sp>
      <p:sp>
        <p:nvSpPr>
          <p:cNvPr id="5" name="Footer Placeholder 4">
            <a:extLst>
              <a:ext uri="{FF2B5EF4-FFF2-40B4-BE49-F238E27FC236}">
                <a16:creationId xmlns:a16="http://schemas.microsoft.com/office/drawing/2014/main" id="{802DA3B5-27B4-43C7-9899-D8C07FE330C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DA59B1-5AAD-4EAA-90C9-7A89674306C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75331BD-4E33-43AC-8D35-434378F5CEE1}" type="slidenum">
              <a:rPr lang="en-US" smtClean="0"/>
              <a:t>‹#›</a:t>
            </a:fld>
            <a:endParaRPr lang="en-US"/>
          </a:p>
        </p:txBody>
      </p:sp>
    </p:spTree>
    <p:extLst>
      <p:ext uri="{BB962C8B-B14F-4D97-AF65-F5344CB8AC3E}">
        <p14:creationId xmlns:p14="http://schemas.microsoft.com/office/powerpoint/2010/main" val="272218759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7000" b="-6000"/>
          </a:stretch>
        </a:blipFill>
        <a:effectLst/>
      </p:bgPr>
    </p:bg>
    <p:spTree>
      <p:nvGrpSpPr>
        <p:cNvPr id="1" name="Shape 54"/>
        <p:cNvGrpSpPr/>
        <p:nvPr/>
      </p:nvGrpSpPr>
      <p:grpSpPr>
        <a:xfrm>
          <a:off x="0" y="0"/>
          <a:ext cx="0" cy="0"/>
          <a:chOff x="0" y="0"/>
          <a:chExt cx="0" cy="0"/>
        </a:xfrm>
      </p:grpSpPr>
      <p:sp>
        <p:nvSpPr>
          <p:cNvPr id="21" name="20 - Ορθογώνιο"/>
          <p:cNvSpPr/>
          <p:nvPr/>
        </p:nvSpPr>
        <p:spPr>
          <a:xfrm>
            <a:off x="179512" y="1055809"/>
            <a:ext cx="3096344" cy="2416046"/>
          </a:xfrm>
          <a:prstGeom prst="rect">
            <a:avLst/>
          </a:prstGeom>
        </p:spPr>
        <p:txBody>
          <a:bodyPr wrap="square">
            <a:spAutoFit/>
          </a:bodyPr>
          <a:lstStyle/>
          <a:p>
            <a:r>
              <a:rPr lang="en-GB" sz="3200" b="1" dirty="0" err="1">
                <a:solidFill>
                  <a:schemeClr val="bg1"/>
                </a:solidFill>
              </a:rPr>
              <a:t>SafeMa</a:t>
            </a:r>
            <a:endParaRPr lang="el-GR" sz="3200" dirty="0">
              <a:solidFill>
                <a:schemeClr val="bg1"/>
              </a:solidFill>
            </a:endParaRPr>
          </a:p>
          <a:p>
            <a:r>
              <a:rPr lang="en-GB" sz="1600" b="1" dirty="0">
                <a:solidFill>
                  <a:schemeClr val="bg1"/>
                </a:solidFill>
              </a:rPr>
              <a:t>Project Title ..........................................</a:t>
            </a:r>
            <a:br>
              <a:rPr lang="en-GB" sz="1600" b="1" dirty="0">
                <a:solidFill>
                  <a:schemeClr val="bg1"/>
                </a:solidFill>
              </a:rPr>
            </a:br>
            <a:r>
              <a:rPr lang="en-GB" sz="1600" b="1" dirty="0">
                <a:solidFill>
                  <a:schemeClr val="bg1"/>
                </a:solidFill>
              </a:rPr>
              <a:t>...............................................................</a:t>
            </a:r>
            <a:endParaRPr lang="el-GR" sz="1600" dirty="0">
              <a:solidFill>
                <a:schemeClr val="bg1"/>
              </a:solidFill>
            </a:endParaRPr>
          </a:p>
          <a:p>
            <a:br>
              <a:rPr lang="en-GB" sz="1100" b="1" dirty="0">
                <a:solidFill>
                  <a:schemeClr val="bg1"/>
                </a:solidFill>
              </a:rPr>
            </a:br>
            <a:r>
              <a:rPr lang="en-GB" sz="1100" b="1" dirty="0">
                <a:solidFill>
                  <a:schemeClr val="bg1"/>
                </a:solidFill>
              </a:rPr>
              <a:t>.............................................................................................</a:t>
            </a:r>
          </a:p>
          <a:p>
            <a:r>
              <a:rPr lang="en-GB" sz="1100" b="1" dirty="0">
                <a:solidFill>
                  <a:schemeClr val="bg1"/>
                </a:solidFill>
                <a:latin typeface="Open Sans" pitchFamily="34" charset="0"/>
                <a:ea typeface="Open Sans" pitchFamily="34" charset="0"/>
                <a:cs typeface="Open Sans" pitchFamily="34" charset="0"/>
              </a:rPr>
              <a:t>.........................................................................................</a:t>
            </a:r>
            <a:endParaRPr lang="el-GR" sz="1100" b="1" dirty="0">
              <a:solidFill>
                <a:schemeClr val="bg1"/>
              </a:solidFill>
              <a:latin typeface="Open Sans" pitchFamily="34" charset="0"/>
              <a:ea typeface="Open Sans" pitchFamily="34" charset="0"/>
              <a:cs typeface="Open Sans" pitchFamily="34" charset="0"/>
            </a:endParaRPr>
          </a:p>
        </p:txBody>
      </p:sp>
      <p:sp>
        <p:nvSpPr>
          <p:cNvPr id="22" name="21 - Ορθογώνιο"/>
          <p:cNvSpPr/>
          <p:nvPr/>
        </p:nvSpPr>
        <p:spPr>
          <a:xfrm flipH="1">
            <a:off x="6989228" y="2572912"/>
            <a:ext cx="2051720" cy="923330"/>
          </a:xfrm>
          <a:prstGeom prst="rect">
            <a:avLst/>
          </a:prstGeom>
        </p:spPr>
        <p:txBody>
          <a:bodyPr wrap="square">
            <a:spAutoFit/>
          </a:bodyPr>
          <a:lstStyle/>
          <a:p>
            <a:r>
              <a:rPr lang="en-US" sz="900" b="1" dirty="0" err="1">
                <a:solidFill>
                  <a:schemeClr val="bg1"/>
                </a:solidFill>
                <a:latin typeface="Open Sans" pitchFamily="34" charset="0"/>
                <a:ea typeface="Open Sans" pitchFamily="34" charset="0"/>
                <a:cs typeface="Open Sans" pitchFamily="34" charset="0"/>
              </a:rPr>
              <a:t>Xxxxxxxxx</a:t>
            </a:r>
            <a:endParaRPr lang="en-US" sz="900" b="1" dirty="0">
              <a:solidFill>
                <a:schemeClr val="bg1"/>
              </a:solidFill>
              <a:latin typeface="Open Sans" pitchFamily="34" charset="0"/>
              <a:ea typeface="Open Sans" pitchFamily="34" charset="0"/>
              <a:cs typeface="Open Sans" pitchFamily="34" charset="0"/>
            </a:endParaRPr>
          </a:p>
          <a:p>
            <a:endParaRPr lang="en-US" sz="900" b="1" dirty="0">
              <a:solidFill>
                <a:schemeClr val="bg1"/>
              </a:solidFill>
              <a:latin typeface="Open Sans" pitchFamily="34" charset="0"/>
              <a:ea typeface="Open Sans" pitchFamily="34" charset="0"/>
              <a:cs typeface="Open Sans" pitchFamily="34" charset="0"/>
            </a:endParaRPr>
          </a:p>
          <a:p>
            <a:r>
              <a:rPr lang="en-US" sz="900" b="1" dirty="0" err="1">
                <a:solidFill>
                  <a:schemeClr val="bg1"/>
                </a:solidFill>
                <a:latin typeface="Open Sans" pitchFamily="34" charset="0"/>
                <a:ea typeface="Open Sans" pitchFamily="34" charset="0"/>
                <a:cs typeface="Open Sans" pitchFamily="34" charset="0"/>
              </a:rPr>
              <a:t>Xxxxxxxxxxxxxxxx</a:t>
            </a:r>
            <a:endParaRPr lang="en-US" sz="900" b="1" dirty="0">
              <a:solidFill>
                <a:schemeClr val="bg1"/>
              </a:solidFill>
              <a:latin typeface="Open Sans" pitchFamily="34" charset="0"/>
              <a:ea typeface="Open Sans" pitchFamily="34" charset="0"/>
              <a:cs typeface="Open Sans" pitchFamily="34" charset="0"/>
            </a:endParaRPr>
          </a:p>
          <a:p>
            <a:endParaRPr lang="en-US" sz="900" b="1" dirty="0">
              <a:solidFill>
                <a:schemeClr val="bg1"/>
              </a:solidFill>
              <a:latin typeface="Open Sans" pitchFamily="34" charset="0"/>
              <a:ea typeface="Open Sans" pitchFamily="34" charset="0"/>
              <a:cs typeface="Open Sans" pitchFamily="34" charset="0"/>
            </a:endParaRPr>
          </a:p>
          <a:p>
            <a:endParaRPr lang="en-US" sz="900" b="1" dirty="0">
              <a:solidFill>
                <a:schemeClr val="bg1"/>
              </a:solidFill>
              <a:latin typeface="Open Sans" pitchFamily="34" charset="0"/>
              <a:ea typeface="Open Sans" pitchFamily="34" charset="0"/>
              <a:cs typeface="Open Sans" pitchFamily="34" charset="0"/>
            </a:endParaRPr>
          </a:p>
          <a:p>
            <a:r>
              <a:rPr lang="en-US" sz="900" b="1" dirty="0" err="1">
                <a:solidFill>
                  <a:schemeClr val="bg1"/>
                </a:solidFill>
                <a:latin typeface="Open Sans" pitchFamily="34" charset="0"/>
                <a:ea typeface="Open Sans" pitchFamily="34" charset="0"/>
                <a:cs typeface="Open Sans" pitchFamily="34" charset="0"/>
              </a:rPr>
              <a:t>xxxxxxxxxx</a:t>
            </a:r>
            <a:endParaRPr lang="el-GR" sz="900" b="1" dirty="0">
              <a:solidFill>
                <a:schemeClr val="bg1"/>
              </a:solidFill>
              <a:latin typeface="Open Sans" pitchFamily="34" charset="0"/>
              <a:ea typeface="Open Sans" pitchFamily="34" charset="0"/>
              <a:cs typeface="Open Sans" pitchFamily="34" charset="0"/>
            </a:endParaRPr>
          </a:p>
        </p:txBody>
      </p:sp>
      <p:sp>
        <p:nvSpPr>
          <p:cNvPr id="23" name="22 - Ορθογώνιο"/>
          <p:cNvSpPr/>
          <p:nvPr/>
        </p:nvSpPr>
        <p:spPr>
          <a:xfrm>
            <a:off x="4139952" y="4074330"/>
            <a:ext cx="2376264" cy="338554"/>
          </a:xfrm>
          <a:prstGeom prst="rect">
            <a:avLst/>
          </a:prstGeom>
        </p:spPr>
        <p:txBody>
          <a:bodyPr wrap="square">
            <a:spAutoFit/>
          </a:bodyPr>
          <a:lstStyle/>
          <a:p>
            <a:pPr algn="just"/>
            <a:r>
              <a:rPr lang="en-US" sz="400" b="1" dirty="0">
                <a:solidFill>
                  <a:schemeClr val="bg1"/>
                </a:solidFill>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el-GR" sz="400" b="1" dirty="0">
              <a:solidFill>
                <a:schemeClr val="bg1"/>
              </a:solidFill>
            </a:endParaRPr>
          </a:p>
        </p:txBody>
      </p:sp>
      <p:pic>
        <p:nvPicPr>
          <p:cNvPr id="24" name="23 - Εικόνα" descr="erasmus+.png"/>
          <p:cNvPicPr>
            <a:picLocks noChangeAspect="1"/>
          </p:cNvPicPr>
          <p:nvPr/>
        </p:nvPicPr>
        <p:blipFill>
          <a:blip r:embed="rId4"/>
          <a:stretch>
            <a:fillRect/>
          </a:stretch>
        </p:blipFill>
        <p:spPr>
          <a:xfrm>
            <a:off x="2552142" y="4074330"/>
            <a:ext cx="1447428" cy="345409"/>
          </a:xfrm>
          <a:prstGeom prst="rect">
            <a:avLst/>
          </a:prstGeom>
        </p:spPr>
      </p:pic>
      <p:pic>
        <p:nvPicPr>
          <p:cNvPr id="25" name="24 - Εικόνα" descr="SafeMa-logo_Layout-1.png"/>
          <p:cNvPicPr>
            <a:picLocks noChangeAspect="1"/>
          </p:cNvPicPr>
          <p:nvPr/>
        </p:nvPicPr>
        <p:blipFill>
          <a:blip r:embed="rId5"/>
          <a:stretch>
            <a:fillRect/>
          </a:stretch>
        </p:blipFill>
        <p:spPr>
          <a:xfrm>
            <a:off x="6732240" y="51470"/>
            <a:ext cx="2336854" cy="1872208"/>
          </a:xfrm>
          <a:prstGeom prst="rect">
            <a:avLst/>
          </a:prstGeom>
          <a:effectLst/>
        </p:spPr>
      </p:pic>
      <p:pic>
        <p:nvPicPr>
          <p:cNvPr id="3" name="Picture 2">
            <a:extLst>
              <a:ext uri="{FF2B5EF4-FFF2-40B4-BE49-F238E27FC236}">
                <a16:creationId xmlns:a16="http://schemas.microsoft.com/office/drawing/2014/main" id="{E4466EDD-7652-49AA-B381-C2E8CE8D4949}"/>
              </a:ext>
            </a:extLst>
          </p:cNvPr>
          <p:cNvPicPr>
            <a:picLocks noChangeAspect="1"/>
          </p:cNvPicPr>
          <p:nvPr/>
        </p:nvPicPr>
        <p:blipFill>
          <a:blip r:embed="rId6"/>
          <a:stretch>
            <a:fillRect/>
          </a:stretch>
        </p:blipFill>
        <p:spPr>
          <a:xfrm>
            <a:off x="15398" y="4443958"/>
            <a:ext cx="9144000" cy="69954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57D46CD-3EA2-4104-9938-8BFAFF48C6D1}"/>
              </a:ext>
            </a:extLst>
          </p:cNvPr>
          <p:cNvSpPr>
            <a:spLocks noGrp="1"/>
          </p:cNvSpPr>
          <p:nvPr>
            <p:ph type="title"/>
          </p:nvPr>
        </p:nvSpPr>
        <p:spPr/>
        <p:txBody>
          <a:bodyPr/>
          <a:lstStyle/>
          <a:p>
            <a:endParaRPr lang="en-US" dirty="0"/>
          </a:p>
        </p:txBody>
      </p:sp>
      <p:sp>
        <p:nvSpPr>
          <p:cNvPr id="9" name="Content Placeholder 8">
            <a:extLst>
              <a:ext uri="{FF2B5EF4-FFF2-40B4-BE49-F238E27FC236}">
                <a16:creationId xmlns:a16="http://schemas.microsoft.com/office/drawing/2014/main" id="{C3C5ED5C-7301-45B4-AF07-21FCF7E820C8}"/>
              </a:ext>
            </a:extLst>
          </p:cNvPr>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6000"/>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B110A8-1DC2-4961-B94F-6C2B799C26A7}"/>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26CE9B5D-F11D-41E0-9929-9BD7324B6683}"/>
              </a:ext>
            </a:extLst>
          </p:cNvPr>
          <p:cNvSpPr>
            <a:spLocks noGrp="1"/>
          </p:cNvSpPr>
          <p:nvPr>
            <p:ph idx="1"/>
          </p:nvPr>
        </p:nvSpPr>
        <p:spPr/>
        <p:txBody>
          <a:bodyPr/>
          <a:lstStyle/>
          <a:p>
            <a:endParaRPr lang="en-US"/>
          </a:p>
        </p:txBody>
      </p:sp>
      <p:sp>
        <p:nvSpPr>
          <p:cNvPr id="3" name="2 - Θέση αριθμού διαφάνειας"/>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pPr marL="0" lvl="0" indent="0">
                <a:spcBef>
                  <a:spcPts val="0"/>
                </a:spcBef>
                <a:spcAft>
                  <a:spcPts val="0"/>
                </a:spcAft>
                <a:buNone/>
              </a:pPr>
              <a:t>3</a:t>
            </a:fld>
            <a:endParaRPr lang="en"/>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23000">
              <a:srgbClr val="A61A4C"/>
            </a:gs>
            <a:gs pos="46000">
              <a:srgbClr val="E86694"/>
            </a:gs>
            <a:gs pos="68000">
              <a:srgbClr val="EB7DA4"/>
            </a:gs>
            <a:gs pos="100000">
              <a:srgbClr val="FFFF00"/>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C1CF3D-63AB-48A0-AA1F-95815390BD4F}"/>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FE7122F0-A8BD-4A7B-965E-E89AFD95A5D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83795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6000">
              <a:srgbClr val="A61A4C"/>
            </a:gs>
            <a:gs pos="46000">
              <a:srgbClr val="E86694"/>
            </a:gs>
            <a:gs pos="83000">
              <a:srgbClr val="EB7DA4"/>
            </a:gs>
            <a:gs pos="100000">
              <a:srgbClr val="FFFF00"/>
            </a:gs>
          </a:gsLst>
          <a:lin ang="5400000" scaled="1"/>
          <a:tileRect/>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B15D6D-5F2A-4C91-B70C-F4D9AAEF3064}"/>
              </a:ext>
            </a:extLst>
          </p:cNvPr>
          <p:cNvSpPr>
            <a:spLocks noGrp="1"/>
          </p:cNvSpPr>
          <p:nvPr>
            <p:ph type="title"/>
          </p:nvPr>
        </p:nvSpPr>
        <p:spPr/>
        <p:txBody>
          <a:bodyPr/>
          <a:lstStyle/>
          <a:p>
            <a:endParaRPr lang="en-US" dirty="0"/>
          </a:p>
        </p:txBody>
      </p:sp>
      <p:sp>
        <p:nvSpPr>
          <p:cNvPr id="5" name="Content Placeholder 4">
            <a:extLst>
              <a:ext uri="{FF2B5EF4-FFF2-40B4-BE49-F238E27FC236}">
                <a16:creationId xmlns:a16="http://schemas.microsoft.com/office/drawing/2014/main" id="{A8FB5CA6-97B6-4A08-B037-3D66D46C676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12928990"/>
      </p:ext>
    </p:extLst>
  </p:cSld>
  <p:clrMapOvr>
    <a:masterClrMapping/>
  </p:clrMapOvr>
</p:sld>
</file>

<file path=ppt/theme/theme1.xml><?xml version="1.0" encoding="utf-8"?>
<a:theme xmlns:a="http://schemas.openxmlformats.org/drawingml/2006/main" name="Palamon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Έγγραφο" ma:contentTypeID="0x010100B1C52252B014674CB5B8BBCA345FDDE6" ma:contentTypeVersion="10" ma:contentTypeDescription="Δημιουργία νέου εγγράφου" ma:contentTypeScope="" ma:versionID="536130be010d22caa26b6a7380e54018">
  <xsd:schema xmlns:xsd="http://www.w3.org/2001/XMLSchema" xmlns:xs="http://www.w3.org/2001/XMLSchema" xmlns:p="http://schemas.microsoft.com/office/2006/metadata/properties" xmlns:ns2="c09b88ca-66eb-4a97-99d4-e4839274e101" xmlns:ns3="c944d2af-eeed-4acc-b052-3107ab9b10d9" targetNamespace="http://schemas.microsoft.com/office/2006/metadata/properties" ma:root="true" ma:fieldsID="734b3ed3f7a702008f16f19bf5202cc9" ns2:_="" ns3:_="">
    <xsd:import namespace="c09b88ca-66eb-4a97-99d4-e4839274e101"/>
    <xsd:import namespace="c944d2af-eeed-4acc-b052-3107ab9b10d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b88ca-66eb-4a97-99d4-e4839274e1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44d2af-eeed-4acc-b052-3107ab9b10d9" elementFormDefault="qualified">
    <xsd:import namespace="http://schemas.microsoft.com/office/2006/documentManagement/types"/>
    <xsd:import namespace="http://schemas.microsoft.com/office/infopath/2007/PartnerControls"/>
    <xsd:element name="SharedWithUsers" ma:index="13" nillable="true" ma:displayName="Κοινή χρήση με"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Κοινή χρήση με λεπτομέρειες"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39B6B4E-3BEF-4993-9A58-DA77F2EB40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b88ca-66eb-4a97-99d4-e4839274e101"/>
    <ds:schemaRef ds:uri="c944d2af-eeed-4acc-b052-3107ab9b10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92F5FB8-CCE7-4137-B7DD-DD990C41F582}">
  <ds:schemaRefs>
    <ds:schemaRef ds:uri="http://schemas.microsoft.com/sharepoint/v3/contenttype/forms"/>
  </ds:schemaRefs>
</ds:datastoreItem>
</file>

<file path=customXml/itemProps3.xml><?xml version="1.0" encoding="utf-8"?>
<ds:datastoreItem xmlns:ds="http://schemas.openxmlformats.org/officeDocument/2006/customXml" ds:itemID="{55C54714-29C7-450E-8198-4C20A687113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502</TotalTime>
  <Words>59</Words>
  <Application>Microsoft Office PowerPoint</Application>
  <PresentationFormat>On-screen Show (16:9)</PresentationFormat>
  <Paragraphs>12</Paragraphs>
  <Slides>5</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vt:i4>
      </vt:variant>
    </vt:vector>
  </HeadingPairs>
  <TitlesOfParts>
    <vt:vector size="14" baseType="lpstr">
      <vt:lpstr>Arial</vt:lpstr>
      <vt:lpstr>Calibri</vt:lpstr>
      <vt:lpstr>Calibri Light</vt:lpstr>
      <vt:lpstr>Helvetica Neue Light</vt:lpstr>
      <vt:lpstr>Open Sans</vt:lpstr>
      <vt:lpstr>Zilla Slab Highlight</vt:lpstr>
      <vt:lpstr>Zilla Slab Light</vt:lpstr>
      <vt:lpstr>Palamon template</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κλειδί της τεχνολογίας στην περιφερειακή ανάπτυξη</dc:title>
  <dc:creator>User</dc:creator>
  <cp:lastModifiedBy>Kristie Christodoulaki</cp:lastModifiedBy>
  <cp:revision>76</cp:revision>
  <dcterms:modified xsi:type="dcterms:W3CDTF">2020-09-26T10:04:44Z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0x010100B1C52252B014674CB5B8BBCA345FDDE6</vt:lpwstr>
  </property>
</Properties>
</file>