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721" r:id="rId4"/>
  </p:sldMasterIdLst>
  <p:notesMasterIdLst>
    <p:notesMasterId r:id="rId18"/>
  </p:notesMasterIdLst>
  <p:sldIdLst>
    <p:sldId id="4196" r:id="rId5"/>
    <p:sldId id="4187" r:id="rId6"/>
    <p:sldId id="4197" r:id="rId7"/>
    <p:sldId id="4181" r:id="rId8"/>
    <p:sldId id="4200" r:id="rId9"/>
    <p:sldId id="4183" r:id="rId10"/>
    <p:sldId id="4201" r:id="rId11"/>
    <p:sldId id="4202" r:id="rId12"/>
    <p:sldId id="4205" r:id="rId13"/>
    <p:sldId id="4203" r:id="rId14"/>
    <p:sldId id="4206" r:id="rId15"/>
    <p:sldId id="4204" r:id="rId16"/>
    <p:sldId id="418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18" autoAdjust="0"/>
    <p:restoredTop sz="94660"/>
  </p:normalViewPr>
  <p:slideViewPr>
    <p:cSldViewPr snapToGrid="0">
      <p:cViewPr varScale="1">
        <p:scale>
          <a:sx n="82" d="100"/>
          <a:sy n="82" d="100"/>
        </p:scale>
        <p:origin x="989"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image" Target="../media/image15.png"/><Relationship Id="rId6" Type="http://schemas.openxmlformats.org/officeDocument/2006/relationships/image" Target="../media/image17.png"/><Relationship Id="rId5" Type="http://schemas.openxmlformats.org/officeDocument/2006/relationships/image" Target="../media/image19.png"/><Relationship Id="rId4"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26D63F-B284-46F9-9148-A15B0BB00FF5}"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099C4EC-EBF0-4195-AFC4-65392F8E7B62}">
      <dgm:prSet phldrT="[Text]" custT="1"/>
      <dgm:spPr>
        <a:blipFill rotWithShape="0">
          <a:blip xmlns:r="http://schemas.openxmlformats.org/officeDocument/2006/relationships" r:embed="rId1"/>
          <a:stretch>
            <a:fillRect/>
          </a:stretch>
        </a:blipFill>
        <a:ln>
          <a:solidFill>
            <a:srgbClr val="0000FF"/>
          </a:solidFill>
        </a:ln>
      </dgm:spPr>
      <dgm:t>
        <a:bodyPr/>
        <a:lstStyle/>
        <a:p>
          <a:r>
            <a:rPr lang="km-KH" sz="1200" dirty="0">
              <a:latin typeface="Khmer OS Muol Light" panose="02000500000000020004" pitchFamily="2" charset="0"/>
              <a:cs typeface="Khmer OS Muol Light" panose="02000500000000020004" pitchFamily="2" charset="0"/>
            </a:rPr>
            <a:t>ធានបទ “ក”</a:t>
          </a:r>
          <a:endParaRPr lang="en-US" sz="1200" dirty="0">
            <a:latin typeface="Khmer OS Muol Light" panose="02000500000000020004" pitchFamily="2" charset="0"/>
            <a:cs typeface="Khmer OS Muol Light" panose="02000500000000020004" pitchFamily="2" charset="0"/>
          </a:endParaRPr>
        </a:p>
      </dgm:t>
    </dgm:pt>
    <dgm:pt modelId="{1EFC0EBE-292D-47AE-BBC5-7506B287EEF0}" type="parTrans" cxnId="{2C05001A-9033-49EE-A9CC-CD7A593DCD03}">
      <dgm:prSet/>
      <dgm:spPr/>
      <dgm:t>
        <a:bodyPr/>
        <a:lstStyle/>
        <a:p>
          <a:endParaRPr lang="en-US" sz="3200"/>
        </a:p>
      </dgm:t>
    </dgm:pt>
    <dgm:pt modelId="{631B7FA9-B342-4DAB-80E7-4B60904406AE}" type="sibTrans" cxnId="{2C05001A-9033-49EE-A9CC-CD7A593DCD03}">
      <dgm:prSet custT="1"/>
      <dgm:spPr>
        <a:solidFill>
          <a:srgbClr val="C00000"/>
        </a:solidFill>
      </dgm:spPr>
      <dgm:t>
        <a:bodyPr/>
        <a:lstStyle/>
        <a:p>
          <a:endParaRPr lang="en-US" sz="1050"/>
        </a:p>
      </dgm:t>
    </dgm:pt>
    <dgm:pt modelId="{B8B82661-7DAE-4440-A130-7D88034032F6}">
      <dgm:prSet phldrT="[Text]" custT="1"/>
      <dgm:spPr>
        <a:blipFill rotWithShape="0">
          <a:blip xmlns:r="http://schemas.openxmlformats.org/officeDocument/2006/relationships" r:embed="rId2"/>
          <a:stretch>
            <a:fillRect/>
          </a:stretch>
        </a:blipFill>
        <a:ln>
          <a:solidFill>
            <a:srgbClr val="0000FF"/>
          </a:solidFill>
        </a:ln>
      </dgm:spPr>
      <dgm:t>
        <a:bodyPr/>
        <a:lstStyle/>
        <a:p>
          <a:r>
            <a:rPr lang="km-KH" sz="1200" dirty="0">
              <a:latin typeface="Khmer OS Muol Light" panose="02000500000000020004" pitchFamily="2" charset="0"/>
              <a:cs typeface="Khmer OS Muol Light" panose="02000500000000020004" pitchFamily="2" charset="0"/>
            </a:rPr>
            <a:t>ប្រធានបទ “ខ”</a:t>
          </a:r>
          <a:endParaRPr lang="en-US" sz="1200" dirty="0"/>
        </a:p>
      </dgm:t>
    </dgm:pt>
    <dgm:pt modelId="{50CE4845-18F5-4C63-BB93-44B71CC85936}" type="parTrans" cxnId="{4720FA04-A2C0-4302-94B0-FB314C3A5A92}">
      <dgm:prSet/>
      <dgm:spPr/>
      <dgm:t>
        <a:bodyPr/>
        <a:lstStyle/>
        <a:p>
          <a:endParaRPr lang="en-US" sz="3200"/>
        </a:p>
      </dgm:t>
    </dgm:pt>
    <dgm:pt modelId="{19823D07-630E-4209-A9C4-CBECA6B8217F}" type="sibTrans" cxnId="{4720FA04-A2C0-4302-94B0-FB314C3A5A92}">
      <dgm:prSet custT="1"/>
      <dgm:spPr>
        <a:solidFill>
          <a:srgbClr val="C00000"/>
        </a:solidFill>
      </dgm:spPr>
      <dgm:t>
        <a:bodyPr/>
        <a:lstStyle/>
        <a:p>
          <a:endParaRPr lang="en-US" sz="1050"/>
        </a:p>
      </dgm:t>
    </dgm:pt>
    <dgm:pt modelId="{961D823F-EA73-4ECD-9D05-2BBA074E9B6B}">
      <dgm:prSet phldrT="[Text]" custT="1"/>
      <dgm:spPr>
        <a:blipFill rotWithShape="0">
          <a:blip xmlns:r="http://schemas.openxmlformats.org/officeDocument/2006/relationships" r:embed="rId3"/>
          <a:stretch>
            <a:fillRect/>
          </a:stretch>
        </a:blipFill>
        <a:ln>
          <a:solidFill>
            <a:srgbClr val="0000FF"/>
          </a:solidFill>
        </a:ln>
      </dgm:spPr>
      <dgm:t>
        <a:bodyPr/>
        <a:lstStyle/>
        <a:p>
          <a:r>
            <a:rPr lang="km-KH" sz="1200" dirty="0">
              <a:latin typeface="Khmer OS Muol Light" panose="02000500000000020004" pitchFamily="2" charset="0"/>
              <a:cs typeface="Khmer OS Muol Light" panose="02000500000000020004" pitchFamily="2" charset="0"/>
            </a:rPr>
            <a:t>ប្រធានបទ “ឈ”</a:t>
          </a:r>
          <a:endParaRPr lang="en-US" sz="1200" dirty="0"/>
        </a:p>
      </dgm:t>
    </dgm:pt>
    <dgm:pt modelId="{45DE5199-9518-4E5F-83B1-8631E0AB6870}" type="parTrans" cxnId="{B35F545C-F803-4E2C-B22F-4809A3FF3F60}">
      <dgm:prSet/>
      <dgm:spPr/>
      <dgm:t>
        <a:bodyPr/>
        <a:lstStyle/>
        <a:p>
          <a:endParaRPr lang="en-US" sz="3200"/>
        </a:p>
      </dgm:t>
    </dgm:pt>
    <dgm:pt modelId="{44B59044-F87F-40FB-B60B-CA9E82ED6099}" type="sibTrans" cxnId="{B35F545C-F803-4E2C-B22F-4809A3FF3F60}">
      <dgm:prSet custT="1"/>
      <dgm:spPr>
        <a:solidFill>
          <a:srgbClr val="C00000"/>
        </a:solidFill>
      </dgm:spPr>
      <dgm:t>
        <a:bodyPr/>
        <a:lstStyle/>
        <a:p>
          <a:endParaRPr lang="en-US" sz="1050"/>
        </a:p>
      </dgm:t>
    </dgm:pt>
    <dgm:pt modelId="{954D8B3E-997F-4A32-B273-CD71D151E8B3}">
      <dgm:prSet phldrT="[Text]" custT="1"/>
      <dgm:spPr>
        <a:blipFill rotWithShape="0">
          <a:blip xmlns:r="http://schemas.openxmlformats.org/officeDocument/2006/relationships" r:embed="rId4"/>
          <a:stretch>
            <a:fillRect/>
          </a:stretch>
        </a:blipFill>
        <a:ln>
          <a:solidFill>
            <a:srgbClr val="0000FF"/>
          </a:solidFill>
        </a:ln>
      </dgm:spPr>
      <dgm:t>
        <a:bodyPr/>
        <a:lstStyle/>
        <a:p>
          <a:r>
            <a:rPr lang="km-KH" sz="1200" dirty="0">
              <a:latin typeface="Khmer OS Muol Light" panose="02000500000000020004" pitchFamily="2" charset="0"/>
              <a:cs typeface="Khmer OS Muol Light" panose="02000500000000020004" pitchFamily="2" charset="0"/>
            </a:rPr>
            <a:t>ប្រធានបទ “ឃ”</a:t>
          </a:r>
          <a:r>
            <a:rPr lang="en-US" sz="1200" dirty="0">
              <a:latin typeface="Khmer OS Muol Light" panose="02000500000000020004" pitchFamily="2" charset="0"/>
              <a:cs typeface="Khmer OS Muol Light" panose="02000500000000020004" pitchFamily="2" charset="0"/>
            </a:rPr>
            <a:t> </a:t>
          </a:r>
          <a:endParaRPr lang="en-US" sz="1200" dirty="0"/>
        </a:p>
      </dgm:t>
    </dgm:pt>
    <dgm:pt modelId="{D5D622F9-0C18-4498-9CC9-5B903E881AAB}" type="parTrans" cxnId="{73FC90D3-6855-415A-9C24-AEF2A9591890}">
      <dgm:prSet/>
      <dgm:spPr/>
      <dgm:t>
        <a:bodyPr/>
        <a:lstStyle/>
        <a:p>
          <a:endParaRPr lang="en-US" sz="3200"/>
        </a:p>
      </dgm:t>
    </dgm:pt>
    <dgm:pt modelId="{41D3ADFA-9D06-4007-A8E6-8657B18ED234}" type="sibTrans" cxnId="{73FC90D3-6855-415A-9C24-AEF2A9591890}">
      <dgm:prSet custT="1"/>
      <dgm:spPr>
        <a:solidFill>
          <a:srgbClr val="C00000"/>
        </a:solidFill>
      </dgm:spPr>
      <dgm:t>
        <a:bodyPr/>
        <a:lstStyle/>
        <a:p>
          <a:endParaRPr lang="en-US" sz="1050"/>
        </a:p>
      </dgm:t>
    </dgm:pt>
    <dgm:pt modelId="{0B278410-2606-444A-BAD7-806E91DE3575}">
      <dgm:prSet phldrT="[Text]" custT="1"/>
      <dgm:spPr>
        <a:blipFill rotWithShape="0">
          <a:blip xmlns:r="http://schemas.openxmlformats.org/officeDocument/2006/relationships" r:embed="rId5"/>
          <a:stretch>
            <a:fillRect/>
          </a:stretch>
        </a:blipFill>
        <a:ln>
          <a:solidFill>
            <a:srgbClr val="0000FF"/>
          </a:solidFill>
        </a:ln>
      </dgm:spPr>
      <dgm:t>
        <a:bodyPr/>
        <a:lstStyle/>
        <a:p>
          <a:r>
            <a:rPr lang="km-KH" sz="1200" dirty="0">
              <a:latin typeface="Khmer OS Muol Light" panose="02000500000000020004" pitchFamily="2" charset="0"/>
              <a:cs typeface="Khmer OS Muol Light" panose="02000500000000020004" pitchFamily="2" charset="0"/>
            </a:rPr>
            <a:t>ប្រធានបទ “ង”</a:t>
          </a:r>
          <a:endParaRPr lang="en-US" sz="1200" dirty="0"/>
        </a:p>
      </dgm:t>
    </dgm:pt>
    <dgm:pt modelId="{0B9835DD-3857-4CCD-BBE9-396D07288562}" type="parTrans" cxnId="{6851B45B-5EBA-4617-81E4-B882C91D0FE0}">
      <dgm:prSet/>
      <dgm:spPr/>
      <dgm:t>
        <a:bodyPr/>
        <a:lstStyle/>
        <a:p>
          <a:endParaRPr lang="en-US" sz="3200"/>
        </a:p>
      </dgm:t>
    </dgm:pt>
    <dgm:pt modelId="{DD8D37A0-5C68-4D4A-AC47-7E0A5FD077D2}" type="sibTrans" cxnId="{6851B45B-5EBA-4617-81E4-B882C91D0FE0}">
      <dgm:prSet custT="1"/>
      <dgm:spPr>
        <a:solidFill>
          <a:srgbClr val="C00000"/>
        </a:solidFill>
      </dgm:spPr>
      <dgm:t>
        <a:bodyPr/>
        <a:lstStyle/>
        <a:p>
          <a:endParaRPr lang="en-US" sz="1050"/>
        </a:p>
      </dgm:t>
    </dgm:pt>
    <dgm:pt modelId="{67279D09-EB1E-4C8A-99ED-43D137F4DABA}">
      <dgm:prSet phldrT="[Text]"/>
      <dgm:spPr>
        <a:blipFill rotWithShape="0">
          <a:blip xmlns:r="http://schemas.openxmlformats.org/officeDocument/2006/relationships" r:embed="rId6"/>
          <a:stretch>
            <a:fillRect/>
          </a:stretch>
        </a:blipFill>
        <a:ln>
          <a:solidFill>
            <a:srgbClr val="0000FF"/>
          </a:solidFill>
        </a:ln>
      </dgm:spPr>
      <dgm:t>
        <a:bodyPr/>
        <a:lstStyle/>
        <a:p>
          <a:r>
            <a:rPr lang="km-KH" dirty="0">
              <a:latin typeface="Khmer OS Muol Light" panose="02000500000000020004" pitchFamily="2" charset="0"/>
              <a:cs typeface="Khmer OS Muol Light" panose="02000500000000020004" pitchFamily="2" charset="0"/>
            </a:rPr>
            <a:t>ប្រធានបទ “គ”</a:t>
          </a:r>
          <a:endParaRPr lang="en-US" dirty="0"/>
        </a:p>
      </dgm:t>
    </dgm:pt>
    <dgm:pt modelId="{5B62D566-5F9A-4B28-8542-5659EE0CBA32}" type="parTrans" cxnId="{91CCC06A-12F6-42D6-B98C-CF9559303A41}">
      <dgm:prSet/>
      <dgm:spPr/>
      <dgm:t>
        <a:bodyPr/>
        <a:lstStyle/>
        <a:p>
          <a:endParaRPr lang="en-US"/>
        </a:p>
      </dgm:t>
    </dgm:pt>
    <dgm:pt modelId="{34929B4E-19CC-4AF3-8E3E-60CDBC6C25AA}" type="sibTrans" cxnId="{91CCC06A-12F6-42D6-B98C-CF9559303A41}">
      <dgm:prSet/>
      <dgm:spPr>
        <a:solidFill>
          <a:srgbClr val="C00000"/>
        </a:solidFill>
      </dgm:spPr>
      <dgm:t>
        <a:bodyPr/>
        <a:lstStyle/>
        <a:p>
          <a:endParaRPr lang="en-US"/>
        </a:p>
      </dgm:t>
    </dgm:pt>
    <dgm:pt modelId="{06238638-3D6E-4DAD-9E3D-BFCCD35C7AE0}" type="pres">
      <dgm:prSet presAssocID="{7D26D63F-B284-46F9-9148-A15B0BB00FF5}" presName="cycle" presStyleCnt="0">
        <dgm:presLayoutVars>
          <dgm:dir/>
          <dgm:resizeHandles val="exact"/>
        </dgm:presLayoutVars>
      </dgm:prSet>
      <dgm:spPr/>
    </dgm:pt>
    <dgm:pt modelId="{05C6CAC7-A9D9-4010-B5EE-7E75F0E71343}" type="pres">
      <dgm:prSet presAssocID="{3099C4EC-EBF0-4195-AFC4-65392F8E7B62}" presName="node" presStyleLbl="node1" presStyleIdx="0" presStyleCnt="6" custScaleX="115507" custScaleY="90174" custRadScaleRad="100002" custRadScaleInc="-1285">
        <dgm:presLayoutVars>
          <dgm:bulletEnabled val="1"/>
        </dgm:presLayoutVars>
      </dgm:prSet>
      <dgm:spPr/>
    </dgm:pt>
    <dgm:pt modelId="{2ABB436D-6D41-498B-BAB2-50D219DFE362}" type="pres">
      <dgm:prSet presAssocID="{631B7FA9-B342-4DAB-80E7-4B60904406AE}" presName="sibTrans" presStyleLbl="sibTrans2D1" presStyleIdx="0" presStyleCnt="6"/>
      <dgm:spPr/>
    </dgm:pt>
    <dgm:pt modelId="{A8833F2D-1B60-4168-A4BA-33BA8E311F0A}" type="pres">
      <dgm:prSet presAssocID="{631B7FA9-B342-4DAB-80E7-4B60904406AE}" presName="connectorText" presStyleLbl="sibTrans2D1" presStyleIdx="0" presStyleCnt="6"/>
      <dgm:spPr/>
    </dgm:pt>
    <dgm:pt modelId="{4F5D460B-D314-4C3A-9CAD-B3EFF8C586E7}" type="pres">
      <dgm:prSet presAssocID="{B8B82661-7DAE-4440-A130-7D88034032F6}" presName="node" presStyleLbl="node1" presStyleIdx="1" presStyleCnt="6" custScaleX="111556" custScaleY="90800">
        <dgm:presLayoutVars>
          <dgm:bulletEnabled val="1"/>
        </dgm:presLayoutVars>
      </dgm:prSet>
      <dgm:spPr/>
    </dgm:pt>
    <dgm:pt modelId="{18A2449D-D780-4459-8837-C63FBB857F89}" type="pres">
      <dgm:prSet presAssocID="{19823D07-630E-4209-A9C4-CBECA6B8217F}" presName="sibTrans" presStyleLbl="sibTrans2D1" presStyleIdx="1" presStyleCnt="6"/>
      <dgm:spPr/>
    </dgm:pt>
    <dgm:pt modelId="{1D6F4E82-0E64-44AE-B5D2-B7D4A778DCFE}" type="pres">
      <dgm:prSet presAssocID="{19823D07-630E-4209-A9C4-CBECA6B8217F}" presName="connectorText" presStyleLbl="sibTrans2D1" presStyleIdx="1" presStyleCnt="6"/>
      <dgm:spPr/>
    </dgm:pt>
    <dgm:pt modelId="{FBCAA485-42F9-4B3F-BF8A-4C3E8455186C}" type="pres">
      <dgm:prSet presAssocID="{67279D09-EB1E-4C8A-99ED-43D137F4DABA}" presName="node" presStyleLbl="node1" presStyleIdx="2" presStyleCnt="6" custScaleX="107956" custScaleY="85890" custRadScaleRad="95639" custRadScaleInc="-16311">
        <dgm:presLayoutVars>
          <dgm:bulletEnabled val="1"/>
        </dgm:presLayoutVars>
      </dgm:prSet>
      <dgm:spPr/>
    </dgm:pt>
    <dgm:pt modelId="{45138A9C-7DD6-4AC2-ACA1-1E495B7EB1AA}" type="pres">
      <dgm:prSet presAssocID="{34929B4E-19CC-4AF3-8E3E-60CDBC6C25AA}" presName="sibTrans" presStyleLbl="sibTrans2D1" presStyleIdx="2" presStyleCnt="6"/>
      <dgm:spPr/>
    </dgm:pt>
    <dgm:pt modelId="{C7D3413F-A4F8-4E0E-96A3-C47996BE7B4C}" type="pres">
      <dgm:prSet presAssocID="{34929B4E-19CC-4AF3-8E3E-60CDBC6C25AA}" presName="connectorText" presStyleLbl="sibTrans2D1" presStyleIdx="2" presStyleCnt="6"/>
      <dgm:spPr/>
    </dgm:pt>
    <dgm:pt modelId="{0C61D593-8583-407A-A68C-ADE751D3B410}" type="pres">
      <dgm:prSet presAssocID="{954D8B3E-997F-4A32-B273-CD71D151E8B3}" presName="node" presStyleLbl="node1" presStyleIdx="3" presStyleCnt="6">
        <dgm:presLayoutVars>
          <dgm:bulletEnabled val="1"/>
        </dgm:presLayoutVars>
      </dgm:prSet>
      <dgm:spPr/>
    </dgm:pt>
    <dgm:pt modelId="{B2A9000B-5741-40B2-84AD-B849A3EB6A41}" type="pres">
      <dgm:prSet presAssocID="{41D3ADFA-9D06-4007-A8E6-8657B18ED234}" presName="sibTrans" presStyleLbl="sibTrans2D1" presStyleIdx="3" presStyleCnt="6" custScaleX="138022" custLinFactNeighborX="-41756" custLinFactNeighborY="65906"/>
      <dgm:spPr/>
    </dgm:pt>
    <dgm:pt modelId="{0AC66C26-029F-46BD-A181-26FCDBEFABD6}" type="pres">
      <dgm:prSet presAssocID="{41D3ADFA-9D06-4007-A8E6-8657B18ED234}" presName="connectorText" presStyleLbl="sibTrans2D1" presStyleIdx="3" presStyleCnt="6"/>
      <dgm:spPr/>
    </dgm:pt>
    <dgm:pt modelId="{7307AA79-8C04-41E2-BBAE-6CC594C10787}" type="pres">
      <dgm:prSet presAssocID="{0B278410-2606-444A-BAD7-806E91DE3575}" presName="node" presStyleLbl="node1" presStyleIdx="4" presStyleCnt="6">
        <dgm:presLayoutVars>
          <dgm:bulletEnabled val="1"/>
        </dgm:presLayoutVars>
      </dgm:prSet>
      <dgm:spPr/>
    </dgm:pt>
    <dgm:pt modelId="{3CE7F772-2FB9-45CD-8E01-09C93A252374}" type="pres">
      <dgm:prSet presAssocID="{DD8D37A0-5C68-4D4A-AC47-7E0A5FD077D2}" presName="sibTrans" presStyleLbl="sibTrans2D1" presStyleIdx="4" presStyleCnt="6" custScaleX="129981" custScaleY="81468" custLinFactNeighborX="-49348"/>
      <dgm:spPr/>
    </dgm:pt>
    <dgm:pt modelId="{ADFE4589-AF3F-48EE-9262-AA0C0D075BA4}" type="pres">
      <dgm:prSet presAssocID="{DD8D37A0-5C68-4D4A-AC47-7E0A5FD077D2}" presName="connectorText" presStyleLbl="sibTrans2D1" presStyleIdx="4" presStyleCnt="6"/>
      <dgm:spPr/>
    </dgm:pt>
    <dgm:pt modelId="{D693232C-EE87-4FD3-A2B2-3B740C4DCDFA}" type="pres">
      <dgm:prSet presAssocID="{961D823F-EA73-4ECD-9D05-2BBA074E9B6B}" presName="node" presStyleLbl="node1" presStyleIdx="5" presStyleCnt="6" custRadScaleRad="107951" custRadScaleInc="-8026">
        <dgm:presLayoutVars>
          <dgm:bulletEnabled val="1"/>
        </dgm:presLayoutVars>
      </dgm:prSet>
      <dgm:spPr/>
    </dgm:pt>
    <dgm:pt modelId="{8CEBD5EE-64CB-4AF0-A9DA-714CE4D8C5DC}" type="pres">
      <dgm:prSet presAssocID="{44B59044-F87F-40FB-B60B-CA9E82ED6099}" presName="sibTrans" presStyleLbl="sibTrans2D1" presStyleIdx="5" presStyleCnt="6" custScaleX="131887" custScaleY="90045" custLinFactNeighborX="-16675" custLinFactNeighborY="-38948"/>
      <dgm:spPr/>
    </dgm:pt>
    <dgm:pt modelId="{FE00B370-7377-45D8-9B10-E3CB4D1B2ABF}" type="pres">
      <dgm:prSet presAssocID="{44B59044-F87F-40FB-B60B-CA9E82ED6099}" presName="connectorText" presStyleLbl="sibTrans2D1" presStyleIdx="5" presStyleCnt="6"/>
      <dgm:spPr/>
    </dgm:pt>
  </dgm:ptLst>
  <dgm:cxnLst>
    <dgm:cxn modelId="{4720FA04-A2C0-4302-94B0-FB314C3A5A92}" srcId="{7D26D63F-B284-46F9-9148-A15B0BB00FF5}" destId="{B8B82661-7DAE-4440-A130-7D88034032F6}" srcOrd="1" destOrd="0" parTransId="{50CE4845-18F5-4C63-BB93-44B71CC85936}" sibTransId="{19823D07-630E-4209-A9C4-CBECA6B8217F}"/>
    <dgm:cxn modelId="{DE9DB20A-4FF1-41E4-8314-61286DB7E09A}" type="presOf" srcId="{DD8D37A0-5C68-4D4A-AC47-7E0A5FD077D2}" destId="{3CE7F772-2FB9-45CD-8E01-09C93A252374}" srcOrd="0" destOrd="0" presId="urn:microsoft.com/office/officeart/2005/8/layout/cycle2"/>
    <dgm:cxn modelId="{C297310B-D3BF-450B-8137-071A5D8D21C7}" type="presOf" srcId="{DD8D37A0-5C68-4D4A-AC47-7E0A5FD077D2}" destId="{ADFE4589-AF3F-48EE-9262-AA0C0D075BA4}" srcOrd="1" destOrd="0" presId="urn:microsoft.com/office/officeart/2005/8/layout/cycle2"/>
    <dgm:cxn modelId="{5493EB14-9A36-42DC-B76A-303396A0BBA5}" type="presOf" srcId="{67279D09-EB1E-4C8A-99ED-43D137F4DABA}" destId="{FBCAA485-42F9-4B3F-BF8A-4C3E8455186C}" srcOrd="0" destOrd="0" presId="urn:microsoft.com/office/officeart/2005/8/layout/cycle2"/>
    <dgm:cxn modelId="{2C05001A-9033-49EE-A9CC-CD7A593DCD03}" srcId="{7D26D63F-B284-46F9-9148-A15B0BB00FF5}" destId="{3099C4EC-EBF0-4195-AFC4-65392F8E7B62}" srcOrd="0" destOrd="0" parTransId="{1EFC0EBE-292D-47AE-BBC5-7506B287EEF0}" sibTransId="{631B7FA9-B342-4DAB-80E7-4B60904406AE}"/>
    <dgm:cxn modelId="{1E185F29-07C3-47EE-B463-501DF0DD9881}" type="presOf" srcId="{19823D07-630E-4209-A9C4-CBECA6B8217F}" destId="{18A2449D-D780-4459-8837-C63FBB857F89}" srcOrd="0" destOrd="0" presId="urn:microsoft.com/office/officeart/2005/8/layout/cycle2"/>
    <dgm:cxn modelId="{6851B45B-5EBA-4617-81E4-B882C91D0FE0}" srcId="{7D26D63F-B284-46F9-9148-A15B0BB00FF5}" destId="{0B278410-2606-444A-BAD7-806E91DE3575}" srcOrd="4" destOrd="0" parTransId="{0B9835DD-3857-4CCD-BBE9-396D07288562}" sibTransId="{DD8D37A0-5C68-4D4A-AC47-7E0A5FD077D2}"/>
    <dgm:cxn modelId="{B35F545C-F803-4E2C-B22F-4809A3FF3F60}" srcId="{7D26D63F-B284-46F9-9148-A15B0BB00FF5}" destId="{961D823F-EA73-4ECD-9D05-2BBA074E9B6B}" srcOrd="5" destOrd="0" parTransId="{45DE5199-9518-4E5F-83B1-8631E0AB6870}" sibTransId="{44B59044-F87F-40FB-B60B-CA9E82ED6099}"/>
    <dgm:cxn modelId="{2E9D7444-4698-4DA3-88C8-1E7CEC76FBFB}" type="presOf" srcId="{44B59044-F87F-40FB-B60B-CA9E82ED6099}" destId="{8CEBD5EE-64CB-4AF0-A9DA-714CE4D8C5DC}" srcOrd="0" destOrd="0" presId="urn:microsoft.com/office/officeart/2005/8/layout/cycle2"/>
    <dgm:cxn modelId="{4A498B45-7ED7-423D-9387-3DD7FA51D3BA}" type="presOf" srcId="{954D8B3E-997F-4A32-B273-CD71D151E8B3}" destId="{0C61D593-8583-407A-A68C-ADE751D3B410}" srcOrd="0" destOrd="0" presId="urn:microsoft.com/office/officeart/2005/8/layout/cycle2"/>
    <dgm:cxn modelId="{2670C746-927E-4DDE-8F16-3F5D6C07739B}" type="presOf" srcId="{41D3ADFA-9D06-4007-A8E6-8657B18ED234}" destId="{0AC66C26-029F-46BD-A181-26FCDBEFABD6}" srcOrd="1" destOrd="0" presId="urn:microsoft.com/office/officeart/2005/8/layout/cycle2"/>
    <dgm:cxn modelId="{91CCC06A-12F6-42D6-B98C-CF9559303A41}" srcId="{7D26D63F-B284-46F9-9148-A15B0BB00FF5}" destId="{67279D09-EB1E-4C8A-99ED-43D137F4DABA}" srcOrd="2" destOrd="0" parTransId="{5B62D566-5F9A-4B28-8542-5659EE0CBA32}" sibTransId="{34929B4E-19CC-4AF3-8E3E-60CDBC6C25AA}"/>
    <dgm:cxn modelId="{27B3FE4F-C36F-4CC6-8B3D-423AE840D4D6}" type="presOf" srcId="{44B59044-F87F-40FB-B60B-CA9E82ED6099}" destId="{FE00B370-7377-45D8-9B10-E3CB4D1B2ABF}" srcOrd="1" destOrd="0" presId="urn:microsoft.com/office/officeart/2005/8/layout/cycle2"/>
    <dgm:cxn modelId="{681CFF56-8AE8-4AA2-B357-82B1AD9C614B}" type="presOf" srcId="{34929B4E-19CC-4AF3-8E3E-60CDBC6C25AA}" destId="{C7D3413F-A4F8-4E0E-96A3-C47996BE7B4C}" srcOrd="1" destOrd="0" presId="urn:microsoft.com/office/officeart/2005/8/layout/cycle2"/>
    <dgm:cxn modelId="{8D1B4482-26DC-4ECB-BD91-C6ED5348A8FF}" type="presOf" srcId="{34929B4E-19CC-4AF3-8E3E-60CDBC6C25AA}" destId="{45138A9C-7DD6-4AC2-ACA1-1E495B7EB1AA}" srcOrd="0" destOrd="0" presId="urn:microsoft.com/office/officeart/2005/8/layout/cycle2"/>
    <dgm:cxn modelId="{DEF76F9F-6A8D-4498-A86E-2392DB450F8B}" type="presOf" srcId="{41D3ADFA-9D06-4007-A8E6-8657B18ED234}" destId="{B2A9000B-5741-40B2-84AD-B849A3EB6A41}" srcOrd="0" destOrd="0" presId="urn:microsoft.com/office/officeart/2005/8/layout/cycle2"/>
    <dgm:cxn modelId="{08D204A7-70CE-438E-A815-4D47A3827BB4}" type="presOf" srcId="{B8B82661-7DAE-4440-A130-7D88034032F6}" destId="{4F5D460B-D314-4C3A-9CAD-B3EFF8C586E7}" srcOrd="0" destOrd="0" presId="urn:microsoft.com/office/officeart/2005/8/layout/cycle2"/>
    <dgm:cxn modelId="{5896DCA7-7FF9-4BCF-AD04-0012EB42804D}" type="presOf" srcId="{7D26D63F-B284-46F9-9148-A15B0BB00FF5}" destId="{06238638-3D6E-4DAD-9E3D-BFCCD35C7AE0}" srcOrd="0" destOrd="0" presId="urn:microsoft.com/office/officeart/2005/8/layout/cycle2"/>
    <dgm:cxn modelId="{8807F1C9-36CA-41AE-B3AA-1BD980FB7607}" type="presOf" srcId="{19823D07-630E-4209-A9C4-CBECA6B8217F}" destId="{1D6F4E82-0E64-44AE-B5D2-B7D4A778DCFE}" srcOrd="1" destOrd="0" presId="urn:microsoft.com/office/officeart/2005/8/layout/cycle2"/>
    <dgm:cxn modelId="{73FC90D3-6855-415A-9C24-AEF2A9591890}" srcId="{7D26D63F-B284-46F9-9148-A15B0BB00FF5}" destId="{954D8B3E-997F-4A32-B273-CD71D151E8B3}" srcOrd="3" destOrd="0" parTransId="{D5D622F9-0C18-4498-9CC9-5B903E881AAB}" sibTransId="{41D3ADFA-9D06-4007-A8E6-8657B18ED234}"/>
    <dgm:cxn modelId="{308190D6-4EFC-4809-9F04-8D682C94F1D0}" type="presOf" srcId="{0B278410-2606-444A-BAD7-806E91DE3575}" destId="{7307AA79-8C04-41E2-BBAE-6CC594C10787}" srcOrd="0" destOrd="0" presId="urn:microsoft.com/office/officeart/2005/8/layout/cycle2"/>
    <dgm:cxn modelId="{1E5220DD-727E-450F-B43B-18457C5BA966}" type="presOf" srcId="{3099C4EC-EBF0-4195-AFC4-65392F8E7B62}" destId="{05C6CAC7-A9D9-4010-B5EE-7E75F0E71343}" srcOrd="0" destOrd="0" presId="urn:microsoft.com/office/officeart/2005/8/layout/cycle2"/>
    <dgm:cxn modelId="{BC8791ED-517F-423E-B836-96E64877347A}" type="presOf" srcId="{961D823F-EA73-4ECD-9D05-2BBA074E9B6B}" destId="{D693232C-EE87-4FD3-A2B2-3B740C4DCDFA}" srcOrd="0" destOrd="0" presId="urn:microsoft.com/office/officeart/2005/8/layout/cycle2"/>
    <dgm:cxn modelId="{ACD620FD-9AB0-458A-AEFA-B95C12CB5A51}" type="presOf" srcId="{631B7FA9-B342-4DAB-80E7-4B60904406AE}" destId="{A8833F2D-1B60-4168-A4BA-33BA8E311F0A}" srcOrd="1" destOrd="0" presId="urn:microsoft.com/office/officeart/2005/8/layout/cycle2"/>
    <dgm:cxn modelId="{25CCA7FF-4B74-4B09-9F32-B02A514EDCC8}" type="presOf" srcId="{631B7FA9-B342-4DAB-80E7-4B60904406AE}" destId="{2ABB436D-6D41-498B-BAB2-50D219DFE362}" srcOrd="0" destOrd="0" presId="urn:microsoft.com/office/officeart/2005/8/layout/cycle2"/>
    <dgm:cxn modelId="{97F44493-7AA9-457B-909D-95182E4B525E}" type="presParOf" srcId="{06238638-3D6E-4DAD-9E3D-BFCCD35C7AE0}" destId="{05C6CAC7-A9D9-4010-B5EE-7E75F0E71343}" srcOrd="0" destOrd="0" presId="urn:microsoft.com/office/officeart/2005/8/layout/cycle2"/>
    <dgm:cxn modelId="{E2AEF70D-399D-44CB-A677-5E6ED08BE01D}" type="presParOf" srcId="{06238638-3D6E-4DAD-9E3D-BFCCD35C7AE0}" destId="{2ABB436D-6D41-498B-BAB2-50D219DFE362}" srcOrd="1" destOrd="0" presId="urn:microsoft.com/office/officeart/2005/8/layout/cycle2"/>
    <dgm:cxn modelId="{26018CB9-330C-44C9-B767-1A19F8BD1040}" type="presParOf" srcId="{2ABB436D-6D41-498B-BAB2-50D219DFE362}" destId="{A8833F2D-1B60-4168-A4BA-33BA8E311F0A}" srcOrd="0" destOrd="0" presId="urn:microsoft.com/office/officeart/2005/8/layout/cycle2"/>
    <dgm:cxn modelId="{8F20980A-DE43-4BC9-86B8-3212BC3F4D14}" type="presParOf" srcId="{06238638-3D6E-4DAD-9E3D-BFCCD35C7AE0}" destId="{4F5D460B-D314-4C3A-9CAD-B3EFF8C586E7}" srcOrd="2" destOrd="0" presId="urn:microsoft.com/office/officeart/2005/8/layout/cycle2"/>
    <dgm:cxn modelId="{D87D2995-851D-4F8E-8416-6A9C16FBB4E8}" type="presParOf" srcId="{06238638-3D6E-4DAD-9E3D-BFCCD35C7AE0}" destId="{18A2449D-D780-4459-8837-C63FBB857F89}" srcOrd="3" destOrd="0" presId="urn:microsoft.com/office/officeart/2005/8/layout/cycle2"/>
    <dgm:cxn modelId="{65B6AE58-C8B8-4A23-91AE-C447ACAF6D1C}" type="presParOf" srcId="{18A2449D-D780-4459-8837-C63FBB857F89}" destId="{1D6F4E82-0E64-44AE-B5D2-B7D4A778DCFE}" srcOrd="0" destOrd="0" presId="urn:microsoft.com/office/officeart/2005/8/layout/cycle2"/>
    <dgm:cxn modelId="{8563A2E7-BB5A-4E07-BF7F-E8B4A138B8C3}" type="presParOf" srcId="{06238638-3D6E-4DAD-9E3D-BFCCD35C7AE0}" destId="{FBCAA485-42F9-4B3F-BF8A-4C3E8455186C}" srcOrd="4" destOrd="0" presId="urn:microsoft.com/office/officeart/2005/8/layout/cycle2"/>
    <dgm:cxn modelId="{EDF582EB-6EC7-43A9-9303-7ACF9CF01D8E}" type="presParOf" srcId="{06238638-3D6E-4DAD-9E3D-BFCCD35C7AE0}" destId="{45138A9C-7DD6-4AC2-ACA1-1E495B7EB1AA}" srcOrd="5" destOrd="0" presId="urn:microsoft.com/office/officeart/2005/8/layout/cycle2"/>
    <dgm:cxn modelId="{13EFCDFB-B968-4B63-AA26-B7F353FD246D}" type="presParOf" srcId="{45138A9C-7DD6-4AC2-ACA1-1E495B7EB1AA}" destId="{C7D3413F-A4F8-4E0E-96A3-C47996BE7B4C}" srcOrd="0" destOrd="0" presId="urn:microsoft.com/office/officeart/2005/8/layout/cycle2"/>
    <dgm:cxn modelId="{3CCE2C10-61A6-4CF7-80D9-D57CB67EBDD0}" type="presParOf" srcId="{06238638-3D6E-4DAD-9E3D-BFCCD35C7AE0}" destId="{0C61D593-8583-407A-A68C-ADE751D3B410}" srcOrd="6" destOrd="0" presId="urn:microsoft.com/office/officeart/2005/8/layout/cycle2"/>
    <dgm:cxn modelId="{28F8D7D7-423B-40CD-A9A2-77564D04C533}" type="presParOf" srcId="{06238638-3D6E-4DAD-9E3D-BFCCD35C7AE0}" destId="{B2A9000B-5741-40B2-84AD-B849A3EB6A41}" srcOrd="7" destOrd="0" presId="urn:microsoft.com/office/officeart/2005/8/layout/cycle2"/>
    <dgm:cxn modelId="{2F344882-E6D7-41BE-B792-E924BCD78447}" type="presParOf" srcId="{B2A9000B-5741-40B2-84AD-B849A3EB6A41}" destId="{0AC66C26-029F-46BD-A181-26FCDBEFABD6}" srcOrd="0" destOrd="0" presId="urn:microsoft.com/office/officeart/2005/8/layout/cycle2"/>
    <dgm:cxn modelId="{BAB0519B-DB0E-4B87-BF09-2246BC8F5B58}" type="presParOf" srcId="{06238638-3D6E-4DAD-9E3D-BFCCD35C7AE0}" destId="{7307AA79-8C04-41E2-BBAE-6CC594C10787}" srcOrd="8" destOrd="0" presId="urn:microsoft.com/office/officeart/2005/8/layout/cycle2"/>
    <dgm:cxn modelId="{719B2507-D850-4329-9621-F2E088E84590}" type="presParOf" srcId="{06238638-3D6E-4DAD-9E3D-BFCCD35C7AE0}" destId="{3CE7F772-2FB9-45CD-8E01-09C93A252374}" srcOrd="9" destOrd="0" presId="urn:microsoft.com/office/officeart/2005/8/layout/cycle2"/>
    <dgm:cxn modelId="{43A21155-6891-42D7-AE0B-BDFCEAE4FA15}" type="presParOf" srcId="{3CE7F772-2FB9-45CD-8E01-09C93A252374}" destId="{ADFE4589-AF3F-48EE-9262-AA0C0D075BA4}" srcOrd="0" destOrd="0" presId="urn:microsoft.com/office/officeart/2005/8/layout/cycle2"/>
    <dgm:cxn modelId="{4B844498-C6A0-449D-95D9-7D00829E6C02}" type="presParOf" srcId="{06238638-3D6E-4DAD-9E3D-BFCCD35C7AE0}" destId="{D693232C-EE87-4FD3-A2B2-3B740C4DCDFA}" srcOrd="10" destOrd="0" presId="urn:microsoft.com/office/officeart/2005/8/layout/cycle2"/>
    <dgm:cxn modelId="{9F3230D0-2D5E-458C-8134-040EF898ADDB}" type="presParOf" srcId="{06238638-3D6E-4DAD-9E3D-BFCCD35C7AE0}" destId="{8CEBD5EE-64CB-4AF0-A9DA-714CE4D8C5DC}" srcOrd="11" destOrd="0" presId="urn:microsoft.com/office/officeart/2005/8/layout/cycle2"/>
    <dgm:cxn modelId="{5737FBF2-6809-4850-B93B-1A4AC3DD19B4}" type="presParOf" srcId="{8CEBD5EE-64CB-4AF0-A9DA-714CE4D8C5DC}" destId="{FE00B370-7377-45D8-9B10-E3CB4D1B2AB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6CAC7-A9D9-4010-B5EE-7E75F0E71343}">
      <dsp:nvSpPr>
        <dsp:cNvPr id="0" name=""/>
        <dsp:cNvSpPr/>
      </dsp:nvSpPr>
      <dsp:spPr>
        <a:xfrm>
          <a:off x="2919804" y="65317"/>
          <a:ext cx="1492377" cy="1165069"/>
        </a:xfrm>
        <a:prstGeom prst="ellipse">
          <a:avLst/>
        </a:prstGeom>
        <a:blipFill rotWithShape="0">
          <a:blip xmlns:r="http://schemas.openxmlformats.org/officeDocument/2006/relationships" r:embed="rId1"/>
          <a:stretch>
            <a:fillRect/>
          </a:stretch>
        </a:blipFill>
        <a:ln w="12700" cap="flat" cmpd="sng" algn="ctr">
          <a:solidFill>
            <a:srgbClr val="0000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km-KH" sz="1200" kern="1200" dirty="0">
              <a:latin typeface="Khmer OS Muol Light" panose="02000500000000020004" pitchFamily="2" charset="0"/>
              <a:cs typeface="Khmer OS Muol Light" panose="02000500000000020004" pitchFamily="2" charset="0"/>
            </a:rPr>
            <a:t>ធានបទ “ក”</a:t>
          </a:r>
          <a:endParaRPr lang="en-US" sz="1200" kern="1200" dirty="0">
            <a:latin typeface="Khmer OS Muol Light" panose="02000500000000020004" pitchFamily="2" charset="0"/>
            <a:cs typeface="Khmer OS Muol Light" panose="02000500000000020004" pitchFamily="2" charset="0"/>
          </a:endParaRPr>
        </a:p>
      </dsp:txBody>
      <dsp:txXfrm>
        <a:off x="3138358" y="235937"/>
        <a:ext cx="1055269" cy="823829"/>
      </dsp:txXfrm>
    </dsp:sp>
    <dsp:sp modelId="{2ABB436D-6D41-498B-BAB2-50D219DFE362}">
      <dsp:nvSpPr>
        <dsp:cNvPr id="0" name=""/>
        <dsp:cNvSpPr/>
      </dsp:nvSpPr>
      <dsp:spPr>
        <a:xfrm rot="1788494">
          <a:off x="4357994" y="914356"/>
          <a:ext cx="307517" cy="436057"/>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US" sz="1050" kern="1200"/>
        </a:p>
      </dsp:txBody>
      <dsp:txXfrm>
        <a:off x="4364097" y="978637"/>
        <a:ext cx="215262" cy="261635"/>
      </dsp:txXfrm>
    </dsp:sp>
    <dsp:sp modelId="{4F5D460B-D314-4C3A-9CAD-B3EFF8C586E7}">
      <dsp:nvSpPr>
        <dsp:cNvPr id="0" name=""/>
        <dsp:cNvSpPr/>
      </dsp:nvSpPr>
      <dsp:spPr>
        <a:xfrm>
          <a:off x="4639690" y="1031967"/>
          <a:ext cx="1441329" cy="1173157"/>
        </a:xfrm>
        <a:prstGeom prst="ellipse">
          <a:avLst/>
        </a:prstGeom>
        <a:blipFill rotWithShape="0">
          <a:blip xmlns:r="http://schemas.openxmlformats.org/officeDocument/2006/relationships" r:embed="rId2"/>
          <a:stretch>
            <a:fillRect/>
          </a:stretch>
        </a:blipFill>
        <a:ln w="12700" cap="flat" cmpd="sng" algn="ctr">
          <a:solidFill>
            <a:srgbClr val="0000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km-KH" sz="1200" kern="1200" dirty="0">
              <a:latin typeface="Khmer OS Muol Light" panose="02000500000000020004" pitchFamily="2" charset="0"/>
              <a:cs typeface="Khmer OS Muol Light" panose="02000500000000020004" pitchFamily="2" charset="0"/>
            </a:rPr>
            <a:t>ប្រធានបទ “ខ”</a:t>
          </a:r>
          <a:endParaRPr lang="en-US" sz="1200" kern="1200" dirty="0"/>
        </a:p>
      </dsp:txBody>
      <dsp:txXfrm>
        <a:off x="4850768" y="1203772"/>
        <a:ext cx="1019173" cy="829547"/>
      </dsp:txXfrm>
    </dsp:sp>
    <dsp:sp modelId="{18A2449D-D780-4459-8837-C63FBB857F89}">
      <dsp:nvSpPr>
        <dsp:cNvPr id="0" name=""/>
        <dsp:cNvSpPr/>
      </dsp:nvSpPr>
      <dsp:spPr>
        <a:xfrm rot="5399984">
          <a:off x="5196832" y="2286380"/>
          <a:ext cx="327053" cy="436057"/>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US" sz="1050" kern="1200"/>
        </a:p>
      </dsp:txBody>
      <dsp:txXfrm>
        <a:off x="5245890" y="2324533"/>
        <a:ext cx="228937" cy="261635"/>
      </dsp:txXfrm>
    </dsp:sp>
    <dsp:sp modelId="{FBCAA485-42F9-4B3F-BF8A-4C3E8455186C}">
      <dsp:nvSpPr>
        <dsp:cNvPr id="0" name=""/>
        <dsp:cNvSpPr/>
      </dsp:nvSpPr>
      <dsp:spPr>
        <a:xfrm>
          <a:off x="4662954" y="2822206"/>
          <a:ext cx="1394817" cy="1109719"/>
        </a:xfrm>
        <a:prstGeom prst="ellipse">
          <a:avLst/>
        </a:prstGeom>
        <a:blipFill rotWithShape="0">
          <a:blip xmlns:r="http://schemas.openxmlformats.org/officeDocument/2006/relationships" r:embed="rId3"/>
          <a:stretch>
            <a:fillRect/>
          </a:stretch>
        </a:blipFill>
        <a:ln w="12700" cap="flat" cmpd="sng" algn="ctr">
          <a:solidFill>
            <a:srgbClr val="0000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km-KH" sz="2100" kern="1200" dirty="0">
              <a:latin typeface="Khmer OS Muol Light" panose="02000500000000020004" pitchFamily="2" charset="0"/>
              <a:cs typeface="Khmer OS Muol Light" panose="02000500000000020004" pitchFamily="2" charset="0"/>
            </a:rPr>
            <a:t>ប្រធានបទ “គ”</a:t>
          </a:r>
          <a:endParaRPr lang="en-US" sz="2100" kern="1200" dirty="0"/>
        </a:p>
      </dsp:txBody>
      <dsp:txXfrm>
        <a:off x="4867220" y="2984721"/>
        <a:ext cx="986285" cy="784689"/>
      </dsp:txXfrm>
    </dsp:sp>
    <dsp:sp modelId="{45138A9C-7DD6-4AC2-ACA1-1E495B7EB1AA}">
      <dsp:nvSpPr>
        <dsp:cNvPr id="0" name=""/>
        <dsp:cNvSpPr/>
      </dsp:nvSpPr>
      <dsp:spPr>
        <a:xfrm rot="8732716">
          <a:off x="4331879" y="3727880"/>
          <a:ext cx="398819" cy="436057"/>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10800000">
        <a:off x="4441030" y="3781246"/>
        <a:ext cx="279173" cy="261635"/>
      </dsp:txXfrm>
    </dsp:sp>
    <dsp:sp modelId="{0C61D593-8583-407A-A68C-ADE751D3B410}">
      <dsp:nvSpPr>
        <dsp:cNvPr id="0" name=""/>
        <dsp:cNvSpPr/>
      </dsp:nvSpPr>
      <dsp:spPr>
        <a:xfrm>
          <a:off x="3033044" y="3884630"/>
          <a:ext cx="1292023" cy="1292023"/>
        </a:xfrm>
        <a:prstGeom prst="ellipse">
          <a:avLst/>
        </a:prstGeom>
        <a:blipFill rotWithShape="0">
          <a:blip xmlns:r="http://schemas.openxmlformats.org/officeDocument/2006/relationships" r:embed="rId4"/>
          <a:stretch>
            <a:fillRect/>
          </a:stretch>
        </a:blipFill>
        <a:ln w="12700" cap="flat" cmpd="sng" algn="ctr">
          <a:solidFill>
            <a:srgbClr val="0000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km-KH" sz="1200" kern="1200" dirty="0">
              <a:latin typeface="Khmer OS Muol Light" panose="02000500000000020004" pitchFamily="2" charset="0"/>
              <a:cs typeface="Khmer OS Muol Light" panose="02000500000000020004" pitchFamily="2" charset="0"/>
            </a:rPr>
            <a:t>ប្រធានបទ “ឃ”</a:t>
          </a:r>
          <a:r>
            <a:rPr lang="en-US" sz="1200" kern="1200" dirty="0">
              <a:latin typeface="Khmer OS Muol Light" panose="02000500000000020004" pitchFamily="2" charset="0"/>
              <a:cs typeface="Khmer OS Muol Light" panose="02000500000000020004" pitchFamily="2" charset="0"/>
            </a:rPr>
            <a:t> </a:t>
          </a:r>
          <a:endParaRPr lang="en-US" sz="1200" kern="1200" dirty="0"/>
        </a:p>
      </dsp:txBody>
      <dsp:txXfrm>
        <a:off x="3222256" y="4073842"/>
        <a:ext cx="913599" cy="913599"/>
      </dsp:txXfrm>
    </dsp:sp>
    <dsp:sp modelId="{B2A9000B-5741-40B2-84AD-B849A3EB6A41}">
      <dsp:nvSpPr>
        <dsp:cNvPr id="0" name=""/>
        <dsp:cNvSpPr/>
      </dsp:nvSpPr>
      <dsp:spPr>
        <a:xfrm rot="12600000">
          <a:off x="2465617" y="4119522"/>
          <a:ext cx="475027" cy="436057"/>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US" sz="1050" kern="1200"/>
        </a:p>
      </dsp:txBody>
      <dsp:txXfrm rot="10800000">
        <a:off x="2587671" y="4239437"/>
        <a:ext cx="344210" cy="261635"/>
      </dsp:txXfrm>
    </dsp:sp>
    <dsp:sp modelId="{7307AA79-8C04-41E2-BBAE-6CC594C10787}">
      <dsp:nvSpPr>
        <dsp:cNvPr id="0" name=""/>
        <dsp:cNvSpPr/>
      </dsp:nvSpPr>
      <dsp:spPr>
        <a:xfrm>
          <a:off x="1351744" y="2913931"/>
          <a:ext cx="1292023" cy="1292023"/>
        </a:xfrm>
        <a:prstGeom prst="ellipse">
          <a:avLst/>
        </a:prstGeom>
        <a:blipFill rotWithShape="0">
          <a:blip xmlns:r="http://schemas.openxmlformats.org/officeDocument/2006/relationships" r:embed="rId5"/>
          <a:stretch>
            <a:fillRect/>
          </a:stretch>
        </a:blipFill>
        <a:ln w="12700" cap="flat" cmpd="sng" algn="ctr">
          <a:solidFill>
            <a:srgbClr val="0000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km-KH" sz="1200" kern="1200" dirty="0">
              <a:latin typeface="Khmer OS Muol Light" panose="02000500000000020004" pitchFamily="2" charset="0"/>
              <a:cs typeface="Khmer OS Muol Light" panose="02000500000000020004" pitchFamily="2" charset="0"/>
            </a:rPr>
            <a:t>ប្រធានបទ “ង”</a:t>
          </a:r>
          <a:endParaRPr lang="en-US" sz="1200" kern="1200" dirty="0"/>
        </a:p>
      </dsp:txBody>
      <dsp:txXfrm>
        <a:off x="1540956" y="3103143"/>
        <a:ext cx="913599" cy="913599"/>
      </dsp:txXfrm>
    </dsp:sp>
    <dsp:sp modelId="{3CE7F772-2FB9-45CD-8E01-09C93A252374}">
      <dsp:nvSpPr>
        <dsp:cNvPr id="0" name=""/>
        <dsp:cNvSpPr/>
      </dsp:nvSpPr>
      <dsp:spPr>
        <a:xfrm rot="15889020">
          <a:off x="1512247" y="2421438"/>
          <a:ext cx="452847" cy="355247"/>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US" sz="1050" kern="1200"/>
        </a:p>
      </dsp:txBody>
      <dsp:txXfrm rot="10800000">
        <a:off x="1570348" y="2545556"/>
        <a:ext cx="346273" cy="213149"/>
      </dsp:txXfrm>
    </dsp:sp>
    <dsp:sp modelId="{D693232C-EE87-4FD3-A2B2-3B740C4DCDFA}">
      <dsp:nvSpPr>
        <dsp:cNvPr id="0" name=""/>
        <dsp:cNvSpPr/>
      </dsp:nvSpPr>
      <dsp:spPr>
        <a:xfrm>
          <a:off x="1175643" y="972529"/>
          <a:ext cx="1292023" cy="1292023"/>
        </a:xfrm>
        <a:prstGeom prst="ellipse">
          <a:avLst/>
        </a:prstGeom>
        <a:blipFill rotWithShape="0">
          <a:blip xmlns:r="http://schemas.openxmlformats.org/officeDocument/2006/relationships" r:embed="rId6"/>
          <a:stretch>
            <a:fillRect/>
          </a:stretch>
        </a:blipFill>
        <a:ln w="12700" cap="flat" cmpd="sng" algn="ctr">
          <a:solidFill>
            <a:srgbClr val="0000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km-KH" sz="1200" kern="1200" dirty="0">
              <a:latin typeface="Khmer OS Muol Light" panose="02000500000000020004" pitchFamily="2" charset="0"/>
              <a:cs typeface="Khmer OS Muol Light" panose="02000500000000020004" pitchFamily="2" charset="0"/>
            </a:rPr>
            <a:t>ប្រធានបទ “ឈ”</a:t>
          </a:r>
          <a:endParaRPr lang="en-US" sz="1200" kern="1200" dirty="0"/>
        </a:p>
      </dsp:txBody>
      <dsp:txXfrm>
        <a:off x="1364855" y="1161741"/>
        <a:ext cx="913599" cy="913599"/>
      </dsp:txXfrm>
    </dsp:sp>
    <dsp:sp modelId="{8CEBD5EE-64CB-4AF0-A9DA-714CE4D8C5DC}">
      <dsp:nvSpPr>
        <dsp:cNvPr id="0" name=""/>
        <dsp:cNvSpPr/>
      </dsp:nvSpPr>
      <dsp:spPr>
        <a:xfrm rot="19934510">
          <a:off x="2386902" y="784579"/>
          <a:ext cx="516557" cy="392648"/>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US" sz="1050" kern="1200"/>
        </a:p>
      </dsp:txBody>
      <dsp:txXfrm>
        <a:off x="2393680" y="890540"/>
        <a:ext cx="398763" cy="23558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F70E4D-B7DD-4462-B808-96E7516F8EE6}" type="datetimeFigureOut">
              <a:rPr lang="en-NZ" smtClean="0"/>
              <a:t>11/04/2023</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C8B1E4-B404-45CD-98E3-B166121111B0}" type="slidenum">
              <a:rPr lang="en-NZ" smtClean="0"/>
              <a:t>‹#›</a:t>
            </a:fld>
            <a:endParaRPr lang="en-NZ"/>
          </a:p>
        </p:txBody>
      </p:sp>
    </p:spTree>
    <p:extLst>
      <p:ext uri="{BB962C8B-B14F-4D97-AF65-F5344CB8AC3E}">
        <p14:creationId xmlns:p14="http://schemas.microsoft.com/office/powerpoint/2010/main" val="3583928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105763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51BDF-C4E8-4670-9BBB-C0032275B1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7478A9A3-331D-4C02-8630-DFB5DE0A4D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46106311-88A2-4C49-A9C6-3887B7B97D34}"/>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5" name="Footer Placeholder 4">
            <a:extLst>
              <a:ext uri="{FF2B5EF4-FFF2-40B4-BE49-F238E27FC236}">
                <a16:creationId xmlns:a16="http://schemas.microsoft.com/office/drawing/2014/main" id="{FB14B963-716C-4712-923D-5E868FF9EE4B}"/>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8006D41C-4A0D-4380-945F-1095F258A023}"/>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2202418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A27DC-AD4D-4355-ADC4-ED875CC88135}"/>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25872F91-8A1A-40BD-B3C1-D97E02DE97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EA61948-A44D-4FBC-B76E-C22875D82EF9}"/>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5" name="Footer Placeholder 4">
            <a:extLst>
              <a:ext uri="{FF2B5EF4-FFF2-40B4-BE49-F238E27FC236}">
                <a16:creationId xmlns:a16="http://schemas.microsoft.com/office/drawing/2014/main" id="{421C3FC7-9007-4047-857C-0395B24D98BF}"/>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EDBFEBAE-84B6-4064-B0F2-9046F7A7F832}"/>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1569915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3579EA-FA54-475A-B4EF-5E22FDF58DB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0F0ACD3D-C519-4533-93B3-748EDF63EB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EB3DDAB-FC7D-4DC8-BD19-B159ACE948F3}"/>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5" name="Footer Placeholder 4">
            <a:extLst>
              <a:ext uri="{FF2B5EF4-FFF2-40B4-BE49-F238E27FC236}">
                <a16:creationId xmlns:a16="http://schemas.microsoft.com/office/drawing/2014/main" id="{4D7EDA4F-CDA4-44EE-B430-C2C9698FF461}"/>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34686739-ACC5-4503-93DB-E26E6A67935C}"/>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762728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143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AFA58-5ACC-412B-8D86-D93DBE2AB8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7F7AD5-3E0B-45F6-8821-027DC77DA02E}"/>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967C3F-C7E1-42B5-96ED-0516F13115B8}"/>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AF30AAF7-7C4F-409D-B11D-BE83E6894692}"/>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273AC29C-8A52-4EA4-A497-117DD5F7DEDC}"/>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118476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65F1C-38F4-42C3-9532-DFAB557DF8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8D3616-950D-417D-9E85-868027C905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2E2BA-D2BE-40C2-837C-8A9268B91849}"/>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C9CA11E4-B15C-4722-A8F9-4E7F8D1645DF}"/>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E351E819-E361-44D6-AC42-E09C969B9A0D}"/>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36004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075E1-E22A-4DFA-92B8-4143398B9BF6}"/>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F5E9ED-56AB-47AA-A238-13C7DC846CAB}"/>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9395B5-2EB5-4ADF-9F56-84E6F5605441}"/>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FB709625-4D9A-44D3-A5C0-32945FA34E0F}"/>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C2C419B9-1534-4861-8C9D-A5BF4C645C0C}"/>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595309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793CB-8448-4B80-B09D-05B9CE6DFE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862162-7F3D-4F48-AB8B-8811F1EB9263}"/>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E485DB-084D-4D3F-96B9-1482810EDC82}"/>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02B55F-8700-474E-B73E-F628A6EF8DF3}"/>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6" name="Footer Placeholder 5">
            <a:extLst>
              <a:ext uri="{FF2B5EF4-FFF2-40B4-BE49-F238E27FC236}">
                <a16:creationId xmlns:a16="http://schemas.microsoft.com/office/drawing/2014/main" id="{6BEE4122-9ED2-4924-83F3-0B24791F7EEA}"/>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7" name="Slide Number Placeholder 6">
            <a:extLst>
              <a:ext uri="{FF2B5EF4-FFF2-40B4-BE49-F238E27FC236}">
                <a16:creationId xmlns:a16="http://schemas.microsoft.com/office/drawing/2014/main" id="{E4363505-88C5-4AAB-8B1B-3E0B9B449CBE}"/>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977096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36D60-F931-49E7-81FB-52009EC72B7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D167DD-306A-4B41-9FB4-3E35350C71CF}"/>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7A055C-4B99-4060-A542-93D910453F19}"/>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CE61D2-7278-4210-BC87-34BBB504A162}"/>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D5E13-CD5B-41FD-BDAE-7C78B3082064}"/>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83D02A-AE42-49D6-A112-558C32A61D9A}"/>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8" name="Footer Placeholder 7">
            <a:extLst>
              <a:ext uri="{FF2B5EF4-FFF2-40B4-BE49-F238E27FC236}">
                <a16:creationId xmlns:a16="http://schemas.microsoft.com/office/drawing/2014/main" id="{013C5017-F9FB-43A7-8768-26971A1FB41F}"/>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9" name="Slide Number Placeholder 8">
            <a:extLst>
              <a:ext uri="{FF2B5EF4-FFF2-40B4-BE49-F238E27FC236}">
                <a16:creationId xmlns:a16="http://schemas.microsoft.com/office/drawing/2014/main" id="{B3D83E37-0263-4B75-8730-EEBDB96A7337}"/>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5049337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93663-7914-4626-B055-8C792AA947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7FB10C2-D2D1-4489-938C-0E4E7255E0E9}"/>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4" name="Footer Placeholder 3">
            <a:extLst>
              <a:ext uri="{FF2B5EF4-FFF2-40B4-BE49-F238E27FC236}">
                <a16:creationId xmlns:a16="http://schemas.microsoft.com/office/drawing/2014/main" id="{3EB206D4-9A50-4F64-BEFF-F877AC9832E1}"/>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5" name="Slide Number Placeholder 4">
            <a:extLst>
              <a:ext uri="{FF2B5EF4-FFF2-40B4-BE49-F238E27FC236}">
                <a16:creationId xmlns:a16="http://schemas.microsoft.com/office/drawing/2014/main" id="{11FA6450-53C2-4478-95C7-E7C807B5AEBD}"/>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414922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3462E1-AB21-413C-A56A-6B41D0C263D2}"/>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3" name="Footer Placeholder 2">
            <a:extLst>
              <a:ext uri="{FF2B5EF4-FFF2-40B4-BE49-F238E27FC236}">
                <a16:creationId xmlns:a16="http://schemas.microsoft.com/office/drawing/2014/main" id="{85614E2F-21C6-4EFC-B9D5-1C7D8DE4C7FD}"/>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4" name="Slide Number Placeholder 3">
            <a:extLst>
              <a:ext uri="{FF2B5EF4-FFF2-40B4-BE49-F238E27FC236}">
                <a16:creationId xmlns:a16="http://schemas.microsoft.com/office/drawing/2014/main" id="{83ABABF5-5649-4CFC-838A-AACE5F78368F}"/>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042505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2C062-FD7B-4385-AD6C-78130E7A8420}"/>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886606DB-386D-4584-A22F-45F03BC005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218A12D7-35E1-49DB-AC6E-73486AB91AF8}"/>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5" name="Footer Placeholder 4">
            <a:extLst>
              <a:ext uri="{FF2B5EF4-FFF2-40B4-BE49-F238E27FC236}">
                <a16:creationId xmlns:a16="http://schemas.microsoft.com/office/drawing/2014/main" id="{A2E2B457-1291-4559-9B39-B58F54A095C7}"/>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90233592-ECA8-43A6-AADD-1C315808517F}"/>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7261770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ED0B-A489-46D2-AD31-1407D6E780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7E40F7-8E85-4724-AAE3-284372D2DFB6}"/>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276067-3B69-44B6-A965-42FD8EC4B5D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48BF61-FA4B-47B7-8E76-809AE86053A8}"/>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6" name="Footer Placeholder 5">
            <a:extLst>
              <a:ext uri="{FF2B5EF4-FFF2-40B4-BE49-F238E27FC236}">
                <a16:creationId xmlns:a16="http://schemas.microsoft.com/office/drawing/2014/main" id="{2FD6FD4D-AB77-4CFB-B387-1168E35A3BC2}"/>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7" name="Slide Number Placeholder 6">
            <a:extLst>
              <a:ext uri="{FF2B5EF4-FFF2-40B4-BE49-F238E27FC236}">
                <a16:creationId xmlns:a16="http://schemas.microsoft.com/office/drawing/2014/main" id="{A4E97DDE-6FD4-4555-B742-6C2875902941}"/>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069439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7198-BC04-4ED3-93B3-501E17BCF6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857D47-68A8-4DAD-8E9D-62D76A7C857D}"/>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67B70E47-65DD-4596-B0E0-B27986FC3B1B}"/>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5112EA-25C1-4422-B655-12CC8B7F0C5D}"/>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6" name="Footer Placeholder 5">
            <a:extLst>
              <a:ext uri="{FF2B5EF4-FFF2-40B4-BE49-F238E27FC236}">
                <a16:creationId xmlns:a16="http://schemas.microsoft.com/office/drawing/2014/main" id="{5A8BEFE5-F2F9-4E37-8438-64C3AF4F0FC9}"/>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7" name="Slide Number Placeholder 6">
            <a:extLst>
              <a:ext uri="{FF2B5EF4-FFF2-40B4-BE49-F238E27FC236}">
                <a16:creationId xmlns:a16="http://schemas.microsoft.com/office/drawing/2014/main" id="{888B0B60-5CBB-49E2-B28E-076B4F5E5AD7}"/>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163201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7FBD9-15D2-4938-B92D-F8824F5C5C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1AEF16-078D-4EFD-B256-CD4B60D133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37F816-D2F3-4AFB-B756-18E096101314}"/>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5880E17-A509-45F2-A50E-C1C0284BDC14}"/>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78DBBEEF-ED3E-40CB-912F-1F59B64BB6D2}"/>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21600688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51233F-573F-454C-B187-FDF5FCD481CA}"/>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6706C6-3FA5-4061-B071-399731D50B65}"/>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C74768-514E-4C71-A97C-FAFDE932B90F}"/>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7152CAC-6138-43A1-AA8E-575D705FB157}"/>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4054CA4B-0F41-4A7E-9CE2-1ED5AA5648BF}"/>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20397684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09600" y="579449"/>
            <a:ext cx="5486400" cy="2849600"/>
          </a:xfrm>
          <a:prstGeom prst="rect">
            <a:avLst/>
          </a:prstGeom>
        </p:spPr>
        <p:txBody>
          <a:bodyPr spcFirstLastPara="1" wrap="square" lIns="91425" tIns="91425" rIns="91425" bIns="91425" anchor="b" anchorCtr="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6" name="Shape 26"/>
          <p:cNvSpPr txBox="1">
            <a:spLocks noGrp="1"/>
          </p:cNvSpPr>
          <p:nvPr>
            <p:ph type="body" idx="1"/>
          </p:nvPr>
        </p:nvSpPr>
        <p:spPr>
          <a:xfrm>
            <a:off x="609600" y="3429033"/>
            <a:ext cx="4161600" cy="3138800"/>
          </a:xfrm>
          <a:prstGeom prst="rect">
            <a:avLst/>
          </a:prstGeom>
        </p:spPr>
        <p:txBody>
          <a:bodyPr spcFirstLastPara="1" wrap="square" lIns="91425" tIns="91425" rIns="91425" bIns="91425" anchor="t" anchorCtr="0"/>
          <a:lstStyle>
            <a:lvl1pPr marL="609585" lvl="0" indent="-440256">
              <a:spcBef>
                <a:spcPts val="0"/>
              </a:spcBef>
              <a:spcAft>
                <a:spcPts val="0"/>
              </a:spcAft>
              <a:buSzPts val="1600"/>
              <a:buChar char="▫"/>
              <a:defRPr sz="2133"/>
            </a:lvl1pPr>
            <a:lvl2pPr marL="1219170" lvl="1" indent="-440256">
              <a:spcBef>
                <a:spcPts val="0"/>
              </a:spcBef>
              <a:spcAft>
                <a:spcPts val="0"/>
              </a:spcAft>
              <a:buSzPts val="1600"/>
              <a:buChar char="▪"/>
              <a:defRPr sz="2133"/>
            </a:lvl2pPr>
            <a:lvl3pPr marL="1828754" lvl="2" indent="-440256">
              <a:spcBef>
                <a:spcPts val="0"/>
              </a:spcBef>
              <a:spcAft>
                <a:spcPts val="0"/>
              </a:spcAft>
              <a:buSzPts val="1600"/>
              <a:buChar char="▪"/>
              <a:defRPr sz="2133"/>
            </a:lvl3pPr>
            <a:lvl4pPr marL="2438339" lvl="3" indent="-440256">
              <a:spcBef>
                <a:spcPts val="0"/>
              </a:spcBef>
              <a:spcAft>
                <a:spcPts val="0"/>
              </a:spcAft>
              <a:buSzPts val="1600"/>
              <a:buChar char="▪"/>
              <a:defRPr sz="2133"/>
            </a:lvl4pPr>
            <a:lvl5pPr marL="3047924" lvl="4" indent="-440256">
              <a:spcBef>
                <a:spcPts val="0"/>
              </a:spcBef>
              <a:spcAft>
                <a:spcPts val="0"/>
              </a:spcAft>
              <a:buSzPts val="1600"/>
              <a:buChar char="▪"/>
              <a:defRPr sz="2133"/>
            </a:lvl5pPr>
            <a:lvl6pPr marL="3657509" lvl="5" indent="-440256">
              <a:spcBef>
                <a:spcPts val="0"/>
              </a:spcBef>
              <a:spcAft>
                <a:spcPts val="0"/>
              </a:spcAft>
              <a:buSzPts val="1600"/>
              <a:buChar char="▪"/>
              <a:defRPr sz="2133"/>
            </a:lvl6pPr>
            <a:lvl7pPr marL="4267093" lvl="6" indent="-440256">
              <a:spcBef>
                <a:spcPts val="0"/>
              </a:spcBef>
              <a:spcAft>
                <a:spcPts val="0"/>
              </a:spcAft>
              <a:buSzPts val="1600"/>
              <a:buChar char="▪"/>
              <a:defRPr sz="2133"/>
            </a:lvl7pPr>
            <a:lvl8pPr marL="4876678" lvl="7" indent="-440256">
              <a:spcBef>
                <a:spcPts val="0"/>
              </a:spcBef>
              <a:spcAft>
                <a:spcPts val="0"/>
              </a:spcAft>
              <a:buSzPts val="1600"/>
              <a:buChar char="▪"/>
              <a:defRPr sz="2133"/>
            </a:lvl8pPr>
            <a:lvl9pPr marL="5486263" lvl="8" indent="-440256">
              <a:spcBef>
                <a:spcPts val="0"/>
              </a:spcBef>
              <a:spcAft>
                <a:spcPts val="0"/>
              </a:spcAft>
              <a:buSzPts val="1600"/>
              <a:buChar char="▪"/>
              <a:defRPr sz="2133"/>
            </a:lvl9pPr>
          </a:lstStyle>
          <a:p>
            <a:endParaRPr/>
          </a:p>
        </p:txBody>
      </p:sp>
      <p:sp>
        <p:nvSpPr>
          <p:cNvPr id="27" name="Shape 27"/>
          <p:cNvSpPr txBox="1">
            <a:spLocks noGrp="1"/>
          </p:cNvSpPr>
          <p:nvPr>
            <p:ph type="body" idx="2"/>
          </p:nvPr>
        </p:nvSpPr>
        <p:spPr>
          <a:xfrm>
            <a:off x="5022007" y="3429033"/>
            <a:ext cx="4161600" cy="3138800"/>
          </a:xfrm>
          <a:prstGeom prst="rect">
            <a:avLst/>
          </a:prstGeom>
        </p:spPr>
        <p:txBody>
          <a:bodyPr spcFirstLastPara="1" wrap="square" lIns="91425" tIns="91425" rIns="91425" bIns="91425" anchor="t" anchorCtr="0"/>
          <a:lstStyle>
            <a:lvl1pPr marL="609585" lvl="0" indent="-440256">
              <a:spcBef>
                <a:spcPts val="0"/>
              </a:spcBef>
              <a:spcAft>
                <a:spcPts val="0"/>
              </a:spcAft>
              <a:buSzPts val="1600"/>
              <a:buChar char="▫"/>
              <a:defRPr sz="2133"/>
            </a:lvl1pPr>
            <a:lvl2pPr marL="1219170" lvl="1" indent="-440256">
              <a:spcBef>
                <a:spcPts val="0"/>
              </a:spcBef>
              <a:spcAft>
                <a:spcPts val="0"/>
              </a:spcAft>
              <a:buSzPts val="1600"/>
              <a:buChar char="▪"/>
              <a:defRPr sz="2133"/>
            </a:lvl2pPr>
            <a:lvl3pPr marL="1828754" lvl="2" indent="-440256">
              <a:spcBef>
                <a:spcPts val="0"/>
              </a:spcBef>
              <a:spcAft>
                <a:spcPts val="0"/>
              </a:spcAft>
              <a:buSzPts val="1600"/>
              <a:buChar char="▪"/>
              <a:defRPr sz="2133"/>
            </a:lvl3pPr>
            <a:lvl4pPr marL="2438339" lvl="3" indent="-440256">
              <a:spcBef>
                <a:spcPts val="0"/>
              </a:spcBef>
              <a:spcAft>
                <a:spcPts val="0"/>
              </a:spcAft>
              <a:buSzPts val="1600"/>
              <a:buChar char="▪"/>
              <a:defRPr sz="2133"/>
            </a:lvl4pPr>
            <a:lvl5pPr marL="3047924" lvl="4" indent="-440256">
              <a:spcBef>
                <a:spcPts val="0"/>
              </a:spcBef>
              <a:spcAft>
                <a:spcPts val="0"/>
              </a:spcAft>
              <a:buSzPts val="1600"/>
              <a:buChar char="▪"/>
              <a:defRPr sz="2133"/>
            </a:lvl5pPr>
            <a:lvl6pPr marL="3657509" lvl="5" indent="-440256">
              <a:spcBef>
                <a:spcPts val="0"/>
              </a:spcBef>
              <a:spcAft>
                <a:spcPts val="0"/>
              </a:spcAft>
              <a:buSzPts val="1600"/>
              <a:buChar char="▪"/>
              <a:defRPr sz="2133"/>
            </a:lvl6pPr>
            <a:lvl7pPr marL="4267093" lvl="6" indent="-440256">
              <a:spcBef>
                <a:spcPts val="0"/>
              </a:spcBef>
              <a:spcAft>
                <a:spcPts val="0"/>
              </a:spcAft>
              <a:buSzPts val="1600"/>
              <a:buChar char="▪"/>
              <a:defRPr sz="2133"/>
            </a:lvl7pPr>
            <a:lvl8pPr marL="4876678" lvl="7" indent="-440256">
              <a:spcBef>
                <a:spcPts val="0"/>
              </a:spcBef>
              <a:spcAft>
                <a:spcPts val="0"/>
              </a:spcAft>
              <a:buSzPts val="1600"/>
              <a:buChar char="▪"/>
              <a:defRPr sz="2133"/>
            </a:lvl8pPr>
            <a:lvl9pPr marL="5486263" lvl="8" indent="-440256">
              <a:spcBef>
                <a:spcPts val="0"/>
              </a:spcBef>
              <a:spcAft>
                <a:spcPts val="0"/>
              </a:spcAft>
              <a:buSzPts val="1600"/>
              <a:buChar char="▪"/>
              <a:defRPr sz="2133"/>
            </a:lvl9pPr>
          </a:lstStyle>
          <a:p>
            <a:endParaRPr/>
          </a:p>
        </p:txBody>
      </p:sp>
      <p:sp>
        <p:nvSpPr>
          <p:cNvPr id="28" name="Shape 28"/>
          <p:cNvSpPr txBox="1">
            <a:spLocks noGrp="1"/>
          </p:cNvSpPr>
          <p:nvPr>
            <p:ph type="sldNum" idx="12"/>
          </p:nvPr>
        </p:nvSpPr>
        <p:spPr>
          <a:xfrm>
            <a:off x="11439933" y="6117700"/>
            <a:ext cx="700800" cy="7404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1219170">
              <a:buClr>
                <a:srgbClr val="000000"/>
              </a:buClr>
            </a:pPr>
            <a:fld id="{00000000-1234-1234-1234-123412341234}" type="slidenum">
              <a:rPr lang="en" kern="0" smtClean="0">
                <a:solidFill>
                  <a:prstClr val="black">
                    <a:tint val="75000"/>
                  </a:prstClr>
                </a:solidFill>
                <a:latin typeface="Arial"/>
                <a:cs typeface="Arial"/>
                <a:sym typeface="Arial"/>
              </a:rPr>
              <a:pPr defTabSz="1219170">
                <a:buClr>
                  <a:srgbClr val="000000"/>
                </a:buClr>
              </a:pPr>
              <a:t>‹#›</a:t>
            </a:fld>
            <a:endParaRPr lang="en"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3690236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a:xfrm>
            <a:off x="609600" y="1600201"/>
            <a:ext cx="10972800" cy="3900224"/>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225366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AFA58-5ACC-412B-8D86-D93DBE2AB8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7F7AD5-3E0B-45F6-8821-027DC77DA02E}"/>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967C3F-C7E1-42B5-96ED-0516F13115B8}"/>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AF30AAF7-7C4F-409D-B11D-BE83E6894692}"/>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273AC29C-8A52-4EA4-A497-117DD5F7DEDC}"/>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6282716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65F1C-38F4-42C3-9532-DFAB557DF8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8D3616-950D-417D-9E85-868027C905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2E2BA-D2BE-40C2-837C-8A9268B91849}"/>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C9CA11E4-B15C-4722-A8F9-4E7F8D1645DF}"/>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E351E819-E361-44D6-AC42-E09C969B9A0D}"/>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24752527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075E1-E22A-4DFA-92B8-4143398B9BF6}"/>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F5E9ED-56AB-47AA-A238-13C7DC846CAB}"/>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9395B5-2EB5-4ADF-9F56-84E6F5605441}"/>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FB709625-4D9A-44D3-A5C0-32945FA34E0F}"/>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C2C419B9-1534-4861-8C9D-A5BF4C645C0C}"/>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5755327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793CB-8448-4B80-B09D-05B9CE6DFE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862162-7F3D-4F48-AB8B-8811F1EB9263}"/>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E485DB-084D-4D3F-96B9-1482810EDC82}"/>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02B55F-8700-474E-B73E-F628A6EF8DF3}"/>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6" name="Footer Placeholder 5">
            <a:extLst>
              <a:ext uri="{FF2B5EF4-FFF2-40B4-BE49-F238E27FC236}">
                <a16:creationId xmlns:a16="http://schemas.microsoft.com/office/drawing/2014/main" id="{6BEE4122-9ED2-4924-83F3-0B24791F7EEA}"/>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7" name="Slide Number Placeholder 6">
            <a:extLst>
              <a:ext uri="{FF2B5EF4-FFF2-40B4-BE49-F238E27FC236}">
                <a16:creationId xmlns:a16="http://schemas.microsoft.com/office/drawing/2014/main" id="{E4363505-88C5-4AAB-8B1B-3E0B9B449CBE}"/>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927316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339C4-1866-4F82-AFF9-2DCBBBA2B6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9D548BD6-6945-4066-B1E4-5FE39238D8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79F16A0-F578-4F9E-971D-36A05BD9C93C}"/>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5" name="Footer Placeholder 4">
            <a:extLst>
              <a:ext uri="{FF2B5EF4-FFF2-40B4-BE49-F238E27FC236}">
                <a16:creationId xmlns:a16="http://schemas.microsoft.com/office/drawing/2014/main" id="{0DFB6438-00BC-40B3-87DA-FE6CC7F67DF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D24AE26-1E89-4F09-A022-A6DA03155991}"/>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1415639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36D60-F931-49E7-81FB-52009EC72B7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D167DD-306A-4B41-9FB4-3E35350C71CF}"/>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7A055C-4B99-4060-A542-93D910453F19}"/>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CE61D2-7278-4210-BC87-34BBB504A162}"/>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D5E13-CD5B-41FD-BDAE-7C78B3082064}"/>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83D02A-AE42-49D6-A112-558C32A61D9A}"/>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8" name="Footer Placeholder 7">
            <a:extLst>
              <a:ext uri="{FF2B5EF4-FFF2-40B4-BE49-F238E27FC236}">
                <a16:creationId xmlns:a16="http://schemas.microsoft.com/office/drawing/2014/main" id="{013C5017-F9FB-43A7-8768-26971A1FB41F}"/>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9" name="Slide Number Placeholder 8">
            <a:extLst>
              <a:ext uri="{FF2B5EF4-FFF2-40B4-BE49-F238E27FC236}">
                <a16:creationId xmlns:a16="http://schemas.microsoft.com/office/drawing/2014/main" id="{B3D83E37-0263-4B75-8730-EEBDB96A7337}"/>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42667261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93663-7914-4626-B055-8C792AA947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7FB10C2-D2D1-4489-938C-0E4E7255E0E9}"/>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4" name="Footer Placeholder 3">
            <a:extLst>
              <a:ext uri="{FF2B5EF4-FFF2-40B4-BE49-F238E27FC236}">
                <a16:creationId xmlns:a16="http://schemas.microsoft.com/office/drawing/2014/main" id="{3EB206D4-9A50-4F64-BEFF-F877AC9832E1}"/>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5" name="Slide Number Placeholder 4">
            <a:extLst>
              <a:ext uri="{FF2B5EF4-FFF2-40B4-BE49-F238E27FC236}">
                <a16:creationId xmlns:a16="http://schemas.microsoft.com/office/drawing/2014/main" id="{11FA6450-53C2-4478-95C7-E7C807B5AEBD}"/>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528794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3462E1-AB21-413C-A56A-6B41D0C263D2}"/>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3" name="Footer Placeholder 2">
            <a:extLst>
              <a:ext uri="{FF2B5EF4-FFF2-40B4-BE49-F238E27FC236}">
                <a16:creationId xmlns:a16="http://schemas.microsoft.com/office/drawing/2014/main" id="{85614E2F-21C6-4EFC-B9D5-1C7D8DE4C7FD}"/>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4" name="Slide Number Placeholder 3">
            <a:extLst>
              <a:ext uri="{FF2B5EF4-FFF2-40B4-BE49-F238E27FC236}">
                <a16:creationId xmlns:a16="http://schemas.microsoft.com/office/drawing/2014/main" id="{83ABABF5-5649-4CFC-838A-AACE5F78368F}"/>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23962057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ED0B-A489-46D2-AD31-1407D6E780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7E40F7-8E85-4724-AAE3-284372D2DFB6}"/>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276067-3B69-44B6-A965-42FD8EC4B5D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48BF61-FA4B-47B7-8E76-809AE86053A8}"/>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6" name="Footer Placeholder 5">
            <a:extLst>
              <a:ext uri="{FF2B5EF4-FFF2-40B4-BE49-F238E27FC236}">
                <a16:creationId xmlns:a16="http://schemas.microsoft.com/office/drawing/2014/main" id="{2FD6FD4D-AB77-4CFB-B387-1168E35A3BC2}"/>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7" name="Slide Number Placeholder 6">
            <a:extLst>
              <a:ext uri="{FF2B5EF4-FFF2-40B4-BE49-F238E27FC236}">
                <a16:creationId xmlns:a16="http://schemas.microsoft.com/office/drawing/2014/main" id="{A4E97DDE-6FD4-4555-B742-6C2875902941}"/>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25974091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7198-BC04-4ED3-93B3-501E17BCF6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857D47-68A8-4DAD-8E9D-62D76A7C857D}"/>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67B70E47-65DD-4596-B0E0-B27986FC3B1B}"/>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5112EA-25C1-4422-B655-12CC8B7F0C5D}"/>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6" name="Footer Placeholder 5">
            <a:extLst>
              <a:ext uri="{FF2B5EF4-FFF2-40B4-BE49-F238E27FC236}">
                <a16:creationId xmlns:a16="http://schemas.microsoft.com/office/drawing/2014/main" id="{5A8BEFE5-F2F9-4E37-8438-64C3AF4F0FC9}"/>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7" name="Slide Number Placeholder 6">
            <a:extLst>
              <a:ext uri="{FF2B5EF4-FFF2-40B4-BE49-F238E27FC236}">
                <a16:creationId xmlns:a16="http://schemas.microsoft.com/office/drawing/2014/main" id="{888B0B60-5CBB-49E2-B28E-076B4F5E5AD7}"/>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9351948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7FBD9-15D2-4938-B92D-F8824F5C5C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1AEF16-078D-4EFD-B256-CD4B60D133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37F816-D2F3-4AFB-B756-18E096101314}"/>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5880E17-A509-45F2-A50E-C1C0284BDC14}"/>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78DBBEEF-ED3E-40CB-912F-1F59B64BB6D2}"/>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2245320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51233F-573F-454C-B187-FDF5FCD481CA}"/>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6706C6-3FA5-4061-B071-399731D50B65}"/>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C74768-514E-4C71-A97C-FAFDE932B90F}"/>
              </a:ext>
            </a:extLst>
          </p:cNvPr>
          <p:cNvSpPr>
            <a:spLocks noGrp="1"/>
          </p:cNvSpPr>
          <p:nvPr>
            <p:ph type="dt" sz="half" idx="10"/>
          </p:nvPr>
        </p:nvSpPr>
        <p:spPr/>
        <p:txBody>
          <a:body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7152CAC-6138-43A1-AA8E-575D705FB157}"/>
              </a:ext>
            </a:extLst>
          </p:cNvPr>
          <p:cNvSpPr>
            <a:spLocks noGrp="1"/>
          </p:cNvSpPr>
          <p:nvPr>
            <p:ph type="ftr" sz="quarter" idx="11"/>
          </p:nvPr>
        </p:nvSpPr>
        <p:spPr/>
        <p:txBody>
          <a:body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4054CA4B-0F41-4A7E-9CE2-1ED5AA5648BF}"/>
              </a:ext>
            </a:extLst>
          </p:cNvPr>
          <p:cNvSpPr>
            <a:spLocks noGrp="1"/>
          </p:cNvSpPr>
          <p:nvPr>
            <p:ph type="sldNum" sz="quarter" idx="12"/>
          </p:nvPr>
        </p:nvSpPr>
        <p:spPr/>
        <p:txBody>
          <a:body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9559632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09600" y="579449"/>
            <a:ext cx="5486400" cy="2849600"/>
          </a:xfrm>
          <a:prstGeom prst="rect">
            <a:avLst/>
          </a:prstGeom>
        </p:spPr>
        <p:txBody>
          <a:bodyPr spcFirstLastPara="1" wrap="square" lIns="91425" tIns="91425" rIns="91425" bIns="91425" anchor="b" anchorCtr="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6" name="Shape 26"/>
          <p:cNvSpPr txBox="1">
            <a:spLocks noGrp="1"/>
          </p:cNvSpPr>
          <p:nvPr>
            <p:ph type="body" idx="1"/>
          </p:nvPr>
        </p:nvSpPr>
        <p:spPr>
          <a:xfrm>
            <a:off x="609600" y="3429033"/>
            <a:ext cx="4161600" cy="3138800"/>
          </a:xfrm>
          <a:prstGeom prst="rect">
            <a:avLst/>
          </a:prstGeom>
        </p:spPr>
        <p:txBody>
          <a:bodyPr spcFirstLastPara="1" wrap="square" lIns="91425" tIns="91425" rIns="91425" bIns="91425" anchor="t" anchorCtr="0"/>
          <a:lstStyle>
            <a:lvl1pPr marL="609585" lvl="0" indent="-440256">
              <a:spcBef>
                <a:spcPts val="0"/>
              </a:spcBef>
              <a:spcAft>
                <a:spcPts val="0"/>
              </a:spcAft>
              <a:buSzPts val="1600"/>
              <a:buChar char="▫"/>
              <a:defRPr sz="2133"/>
            </a:lvl1pPr>
            <a:lvl2pPr marL="1219170" lvl="1" indent="-440256">
              <a:spcBef>
                <a:spcPts val="0"/>
              </a:spcBef>
              <a:spcAft>
                <a:spcPts val="0"/>
              </a:spcAft>
              <a:buSzPts val="1600"/>
              <a:buChar char="▪"/>
              <a:defRPr sz="2133"/>
            </a:lvl2pPr>
            <a:lvl3pPr marL="1828754" lvl="2" indent="-440256">
              <a:spcBef>
                <a:spcPts val="0"/>
              </a:spcBef>
              <a:spcAft>
                <a:spcPts val="0"/>
              </a:spcAft>
              <a:buSzPts val="1600"/>
              <a:buChar char="▪"/>
              <a:defRPr sz="2133"/>
            </a:lvl3pPr>
            <a:lvl4pPr marL="2438339" lvl="3" indent="-440256">
              <a:spcBef>
                <a:spcPts val="0"/>
              </a:spcBef>
              <a:spcAft>
                <a:spcPts val="0"/>
              </a:spcAft>
              <a:buSzPts val="1600"/>
              <a:buChar char="▪"/>
              <a:defRPr sz="2133"/>
            </a:lvl4pPr>
            <a:lvl5pPr marL="3047924" lvl="4" indent="-440256">
              <a:spcBef>
                <a:spcPts val="0"/>
              </a:spcBef>
              <a:spcAft>
                <a:spcPts val="0"/>
              </a:spcAft>
              <a:buSzPts val="1600"/>
              <a:buChar char="▪"/>
              <a:defRPr sz="2133"/>
            </a:lvl5pPr>
            <a:lvl6pPr marL="3657509" lvl="5" indent="-440256">
              <a:spcBef>
                <a:spcPts val="0"/>
              </a:spcBef>
              <a:spcAft>
                <a:spcPts val="0"/>
              </a:spcAft>
              <a:buSzPts val="1600"/>
              <a:buChar char="▪"/>
              <a:defRPr sz="2133"/>
            </a:lvl6pPr>
            <a:lvl7pPr marL="4267093" lvl="6" indent="-440256">
              <a:spcBef>
                <a:spcPts val="0"/>
              </a:spcBef>
              <a:spcAft>
                <a:spcPts val="0"/>
              </a:spcAft>
              <a:buSzPts val="1600"/>
              <a:buChar char="▪"/>
              <a:defRPr sz="2133"/>
            </a:lvl7pPr>
            <a:lvl8pPr marL="4876678" lvl="7" indent="-440256">
              <a:spcBef>
                <a:spcPts val="0"/>
              </a:spcBef>
              <a:spcAft>
                <a:spcPts val="0"/>
              </a:spcAft>
              <a:buSzPts val="1600"/>
              <a:buChar char="▪"/>
              <a:defRPr sz="2133"/>
            </a:lvl8pPr>
            <a:lvl9pPr marL="5486263" lvl="8" indent="-440256">
              <a:spcBef>
                <a:spcPts val="0"/>
              </a:spcBef>
              <a:spcAft>
                <a:spcPts val="0"/>
              </a:spcAft>
              <a:buSzPts val="1600"/>
              <a:buChar char="▪"/>
              <a:defRPr sz="2133"/>
            </a:lvl9pPr>
          </a:lstStyle>
          <a:p>
            <a:endParaRPr/>
          </a:p>
        </p:txBody>
      </p:sp>
      <p:sp>
        <p:nvSpPr>
          <p:cNvPr id="27" name="Shape 27"/>
          <p:cNvSpPr txBox="1">
            <a:spLocks noGrp="1"/>
          </p:cNvSpPr>
          <p:nvPr>
            <p:ph type="body" idx="2"/>
          </p:nvPr>
        </p:nvSpPr>
        <p:spPr>
          <a:xfrm>
            <a:off x="5022007" y="3429033"/>
            <a:ext cx="4161600" cy="3138800"/>
          </a:xfrm>
          <a:prstGeom prst="rect">
            <a:avLst/>
          </a:prstGeom>
        </p:spPr>
        <p:txBody>
          <a:bodyPr spcFirstLastPara="1" wrap="square" lIns="91425" tIns="91425" rIns="91425" bIns="91425" anchor="t" anchorCtr="0"/>
          <a:lstStyle>
            <a:lvl1pPr marL="609585" lvl="0" indent="-440256">
              <a:spcBef>
                <a:spcPts val="0"/>
              </a:spcBef>
              <a:spcAft>
                <a:spcPts val="0"/>
              </a:spcAft>
              <a:buSzPts val="1600"/>
              <a:buChar char="▫"/>
              <a:defRPr sz="2133"/>
            </a:lvl1pPr>
            <a:lvl2pPr marL="1219170" lvl="1" indent="-440256">
              <a:spcBef>
                <a:spcPts val="0"/>
              </a:spcBef>
              <a:spcAft>
                <a:spcPts val="0"/>
              </a:spcAft>
              <a:buSzPts val="1600"/>
              <a:buChar char="▪"/>
              <a:defRPr sz="2133"/>
            </a:lvl2pPr>
            <a:lvl3pPr marL="1828754" lvl="2" indent="-440256">
              <a:spcBef>
                <a:spcPts val="0"/>
              </a:spcBef>
              <a:spcAft>
                <a:spcPts val="0"/>
              </a:spcAft>
              <a:buSzPts val="1600"/>
              <a:buChar char="▪"/>
              <a:defRPr sz="2133"/>
            </a:lvl3pPr>
            <a:lvl4pPr marL="2438339" lvl="3" indent="-440256">
              <a:spcBef>
                <a:spcPts val="0"/>
              </a:spcBef>
              <a:spcAft>
                <a:spcPts val="0"/>
              </a:spcAft>
              <a:buSzPts val="1600"/>
              <a:buChar char="▪"/>
              <a:defRPr sz="2133"/>
            </a:lvl4pPr>
            <a:lvl5pPr marL="3047924" lvl="4" indent="-440256">
              <a:spcBef>
                <a:spcPts val="0"/>
              </a:spcBef>
              <a:spcAft>
                <a:spcPts val="0"/>
              </a:spcAft>
              <a:buSzPts val="1600"/>
              <a:buChar char="▪"/>
              <a:defRPr sz="2133"/>
            </a:lvl5pPr>
            <a:lvl6pPr marL="3657509" lvl="5" indent="-440256">
              <a:spcBef>
                <a:spcPts val="0"/>
              </a:spcBef>
              <a:spcAft>
                <a:spcPts val="0"/>
              </a:spcAft>
              <a:buSzPts val="1600"/>
              <a:buChar char="▪"/>
              <a:defRPr sz="2133"/>
            </a:lvl6pPr>
            <a:lvl7pPr marL="4267093" lvl="6" indent="-440256">
              <a:spcBef>
                <a:spcPts val="0"/>
              </a:spcBef>
              <a:spcAft>
                <a:spcPts val="0"/>
              </a:spcAft>
              <a:buSzPts val="1600"/>
              <a:buChar char="▪"/>
              <a:defRPr sz="2133"/>
            </a:lvl7pPr>
            <a:lvl8pPr marL="4876678" lvl="7" indent="-440256">
              <a:spcBef>
                <a:spcPts val="0"/>
              </a:spcBef>
              <a:spcAft>
                <a:spcPts val="0"/>
              </a:spcAft>
              <a:buSzPts val="1600"/>
              <a:buChar char="▪"/>
              <a:defRPr sz="2133"/>
            </a:lvl8pPr>
            <a:lvl9pPr marL="5486263" lvl="8" indent="-440256">
              <a:spcBef>
                <a:spcPts val="0"/>
              </a:spcBef>
              <a:spcAft>
                <a:spcPts val="0"/>
              </a:spcAft>
              <a:buSzPts val="1600"/>
              <a:buChar char="▪"/>
              <a:defRPr sz="2133"/>
            </a:lvl9pPr>
          </a:lstStyle>
          <a:p>
            <a:endParaRPr/>
          </a:p>
        </p:txBody>
      </p:sp>
      <p:sp>
        <p:nvSpPr>
          <p:cNvPr id="28" name="Shape 28"/>
          <p:cNvSpPr txBox="1">
            <a:spLocks noGrp="1"/>
          </p:cNvSpPr>
          <p:nvPr>
            <p:ph type="sldNum" idx="12"/>
          </p:nvPr>
        </p:nvSpPr>
        <p:spPr>
          <a:xfrm>
            <a:off x="11439933" y="6117700"/>
            <a:ext cx="700800" cy="7404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1219170">
              <a:buClr>
                <a:srgbClr val="000000"/>
              </a:buClr>
            </a:pPr>
            <a:fld id="{00000000-1234-1234-1234-123412341234}" type="slidenum">
              <a:rPr lang="en" kern="0" smtClean="0">
                <a:solidFill>
                  <a:prstClr val="black">
                    <a:tint val="75000"/>
                  </a:prstClr>
                </a:solidFill>
                <a:latin typeface="Arial"/>
                <a:cs typeface="Arial"/>
                <a:sym typeface="Arial"/>
              </a:rPr>
              <a:pPr defTabSz="1219170">
                <a:buClr>
                  <a:srgbClr val="000000"/>
                </a:buClr>
              </a:pPr>
              <a:t>‹#›</a:t>
            </a:fld>
            <a:endParaRPr lang="en"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701382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7E80D-9220-45EA-91F8-54BDDE5E86A9}"/>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CAEB0BBC-6C3B-4402-8F40-84E986C837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573D56F5-B511-4033-86F7-2392341AC9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DE7F629C-98B8-4842-BBD6-FA1DDE502F97}"/>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6" name="Footer Placeholder 5">
            <a:extLst>
              <a:ext uri="{FF2B5EF4-FFF2-40B4-BE49-F238E27FC236}">
                <a16:creationId xmlns:a16="http://schemas.microsoft.com/office/drawing/2014/main" id="{72A338D3-0264-4DAC-B47B-A11E31C8CD1B}"/>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C5AEDE93-A772-453B-8979-1B77C3E495E3}"/>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460428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626A2-3ADF-4B70-96F1-A6FF4BECD910}"/>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25282EB0-5517-4713-8034-1D7CDED41A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AE6C21-C982-462D-B613-7BEB013000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987FEFDA-6017-491A-BEDC-5D61EBBA89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F3EE597-4162-4D64-A404-E28C3C9C07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43F645FB-FDD7-41DE-B7FC-8061DAB03EBA}"/>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8" name="Footer Placeholder 7">
            <a:extLst>
              <a:ext uri="{FF2B5EF4-FFF2-40B4-BE49-F238E27FC236}">
                <a16:creationId xmlns:a16="http://schemas.microsoft.com/office/drawing/2014/main" id="{803AB050-82D5-4936-BF18-E345FEAE2F7E}"/>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166B4AB0-9DFC-42B6-BD53-E58011E39D5C}"/>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726907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D127E-A87B-4A7F-B450-0D81432EB515}"/>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09B56B17-3E54-4A88-B216-10AC59CCA863}"/>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4" name="Footer Placeholder 3">
            <a:extLst>
              <a:ext uri="{FF2B5EF4-FFF2-40B4-BE49-F238E27FC236}">
                <a16:creationId xmlns:a16="http://schemas.microsoft.com/office/drawing/2014/main" id="{BBC4AAE0-22B6-4F12-A197-F5C1039C0E5C}"/>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255658DA-5A3F-4A39-9624-E6996777BF11}"/>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3204337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C309E6-394F-4FC0-825E-50AD3F68CD67}"/>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3" name="Footer Placeholder 2">
            <a:extLst>
              <a:ext uri="{FF2B5EF4-FFF2-40B4-BE49-F238E27FC236}">
                <a16:creationId xmlns:a16="http://schemas.microsoft.com/office/drawing/2014/main" id="{1491D12F-3403-4DC3-A0DA-9C854EEBC82B}"/>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7A7ABE4A-F9CE-485E-A672-1E1A912C6C93}"/>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385560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01E32-874B-4BB3-A202-7C0DF0EB13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2A0DD082-7CD1-4795-B616-C75D0A58ED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9CD744D7-B30A-41DB-AB64-F97A4305B0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B8B487-8827-47FF-A293-7C582779C650}"/>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6" name="Footer Placeholder 5">
            <a:extLst>
              <a:ext uri="{FF2B5EF4-FFF2-40B4-BE49-F238E27FC236}">
                <a16:creationId xmlns:a16="http://schemas.microsoft.com/office/drawing/2014/main" id="{48A941B0-8348-4F4B-9F5A-9776C6A534B2}"/>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B4A29F27-6630-4112-83FC-936B2CA7D9BF}"/>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768353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31C72-821B-4880-AB9D-32E8F67B42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CFF6F631-4DC7-45B7-AF24-EA6A795D8B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F00DF833-A1E5-486D-9F43-AC4DB1E9A6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96F932-240F-43AF-895E-1EDC0EEB1707}"/>
              </a:ext>
            </a:extLst>
          </p:cNvPr>
          <p:cNvSpPr>
            <a:spLocks noGrp="1"/>
          </p:cNvSpPr>
          <p:nvPr>
            <p:ph type="dt" sz="half" idx="10"/>
          </p:nvPr>
        </p:nvSpPr>
        <p:spPr/>
        <p:txBody>
          <a:bodyPr/>
          <a:lstStyle/>
          <a:p>
            <a:fld id="{6422046A-1A6B-4709-AA2F-7223641C3C25}" type="datetimeFigureOut">
              <a:rPr lang="en-NZ" smtClean="0"/>
              <a:t>11/04/2023</a:t>
            </a:fld>
            <a:endParaRPr lang="en-NZ"/>
          </a:p>
        </p:txBody>
      </p:sp>
      <p:sp>
        <p:nvSpPr>
          <p:cNvPr id="6" name="Footer Placeholder 5">
            <a:extLst>
              <a:ext uri="{FF2B5EF4-FFF2-40B4-BE49-F238E27FC236}">
                <a16:creationId xmlns:a16="http://schemas.microsoft.com/office/drawing/2014/main" id="{A663F7EA-B002-4FF5-B6B5-C698C5FDDC77}"/>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E62B1497-520F-472A-8566-2575EB6CE2C6}"/>
              </a:ext>
            </a:extLst>
          </p:cNvPr>
          <p:cNvSpPr>
            <a:spLocks noGrp="1"/>
          </p:cNvSpPr>
          <p:nvPr>
            <p:ph type="sldNum" sz="quarter" idx="12"/>
          </p:nvPr>
        </p:nvSpPr>
        <p:spPr/>
        <p:txBody>
          <a:bodyPr/>
          <a:lstStyle/>
          <a:p>
            <a:fld id="{40584211-DFA9-4772-81F3-BE9B1C7CEEAE}" type="slidenum">
              <a:rPr lang="en-NZ" smtClean="0"/>
              <a:t>‹#›</a:t>
            </a:fld>
            <a:endParaRPr lang="en-NZ"/>
          </a:p>
        </p:txBody>
      </p:sp>
    </p:spTree>
    <p:extLst>
      <p:ext uri="{BB962C8B-B14F-4D97-AF65-F5344CB8AC3E}">
        <p14:creationId xmlns:p14="http://schemas.microsoft.com/office/powerpoint/2010/main" val="984476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F1F2C-032B-4D4B-A69A-D0C06D5685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611D3D8E-041F-4198-95D1-E16D57D100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9C59539C-01E0-4639-83FA-5EE4951592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22046A-1A6B-4709-AA2F-7223641C3C25}" type="datetimeFigureOut">
              <a:rPr lang="en-NZ" smtClean="0"/>
              <a:t>11/04/2023</a:t>
            </a:fld>
            <a:endParaRPr lang="en-NZ"/>
          </a:p>
        </p:txBody>
      </p:sp>
      <p:sp>
        <p:nvSpPr>
          <p:cNvPr id="5" name="Footer Placeholder 4">
            <a:extLst>
              <a:ext uri="{FF2B5EF4-FFF2-40B4-BE49-F238E27FC236}">
                <a16:creationId xmlns:a16="http://schemas.microsoft.com/office/drawing/2014/main" id="{9922A11F-5058-4A36-A2A1-8068BF1E86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88419E1F-A7DF-4EDE-97C7-0A4D6997AA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584211-DFA9-4772-81F3-BE9B1C7CEEAE}" type="slidenum">
              <a:rPr lang="en-NZ" smtClean="0"/>
              <a:t>‹#›</a:t>
            </a:fld>
            <a:endParaRPr lang="en-NZ"/>
          </a:p>
        </p:txBody>
      </p:sp>
    </p:spTree>
    <p:extLst>
      <p:ext uri="{BB962C8B-B14F-4D97-AF65-F5344CB8AC3E}">
        <p14:creationId xmlns:p14="http://schemas.microsoft.com/office/powerpoint/2010/main" val="4058472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692907-DA50-45AE-9413-F0CE4AB278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721C1A-3389-40C8-9CD5-35EE29C8C297}"/>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592C66-778C-43F6-9E38-2E9B00AC7896}"/>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802DA3B5-27B4-43C7-9899-D8C07FE330CB}"/>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27DA59B1-5AAD-4EAA-90C9-7A89674306CC}"/>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177617582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Footer image.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29" y="5309616"/>
            <a:ext cx="10078720" cy="1548384"/>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AU" dirty="0"/>
              <a:t>Click to edit Master title style</a:t>
            </a:r>
            <a:endParaRPr lang="en-US" dirty="0"/>
          </a:p>
        </p:txBody>
      </p:sp>
      <p:sp>
        <p:nvSpPr>
          <p:cNvPr id="3" name="Text Placeholder 2"/>
          <p:cNvSpPr>
            <a:spLocks noGrp="1"/>
          </p:cNvSpPr>
          <p:nvPr>
            <p:ph type="body" idx="1"/>
          </p:nvPr>
        </p:nvSpPr>
        <p:spPr>
          <a:xfrm>
            <a:off x="609600" y="1600200"/>
            <a:ext cx="10972800" cy="3892433"/>
          </a:xfrm>
          <a:prstGeom prst="rect">
            <a:avLst/>
          </a:prstGeom>
        </p:spPr>
        <p:txBody>
          <a:bodyPr vert="horz" lIns="91440" tIns="45720" rIns="91440" bIns="45720" rtlCol="0">
            <a:normAutofit/>
          </a:body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806492A-E48C-FD49-8BE2-DC59C0CE97BE}"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2406724480"/>
      </p:ext>
    </p:extLst>
  </p:cSld>
  <p:clrMap bg1="lt1" tx1="dk1" bg2="lt2" tx2="dk2" accent1="accent1" accent2="accent2" accent3="accent3" accent4="accent4" accent5="accent5" accent6="accent6" hlink="hlink" folHlink="folHlink"/>
  <p:sldLayoutIdLst>
    <p:sldLayoutId id="2147483681" r:id="rId1"/>
  </p:sldLayoutIdLst>
  <p:hf hdr="0" ftr="0" dt="0"/>
  <p:txStyles>
    <p:titleStyle>
      <a:lvl1pPr algn="l" defTabSz="457200" rtl="0" eaLnBrk="1" latinLnBrk="0" hangingPunct="1">
        <a:spcBef>
          <a:spcPct val="0"/>
        </a:spcBef>
        <a:buNone/>
        <a:defRPr sz="4400" kern="1200">
          <a:solidFill>
            <a:schemeClr val="tx1">
              <a:lumMod val="65000"/>
              <a:lumOff val="3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lumMod val="65000"/>
              <a:lumOff val="3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692907-DA50-45AE-9413-F0CE4AB278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721C1A-3389-40C8-9CD5-35EE29C8C297}"/>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592C66-778C-43F6-9E38-2E9B00AC7896}"/>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1219170">
              <a:buClr>
                <a:srgbClr val="000000"/>
              </a:buClr>
            </a:pPr>
            <a:fld id="{D6A2B8BE-EB04-49C8-87D9-1054432D033F}" type="datetimeFigureOut">
              <a:rPr lang="en-US" kern="0" smtClean="0">
                <a:solidFill>
                  <a:prstClr val="black">
                    <a:tint val="75000"/>
                  </a:prstClr>
                </a:solidFill>
                <a:latin typeface="Arial"/>
                <a:cs typeface="Arial"/>
                <a:sym typeface="Arial"/>
              </a:rPr>
              <a:pPr defTabSz="1219170">
                <a:buClr>
                  <a:srgbClr val="000000"/>
                </a:buClr>
              </a:pPr>
              <a:t>4/11/2023</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802DA3B5-27B4-43C7-9899-D8C07FE330CB}"/>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1219170">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27DA59B1-5AAD-4EAA-90C9-7A89674306CC}"/>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1219170">
              <a:buClr>
                <a:srgbClr val="000000"/>
              </a:buClr>
            </a:pPr>
            <a:fld id="{275331BD-4E33-43AC-8D35-434378F5CEE1}" type="slidenum">
              <a:rPr lang="en-US" kern="0" smtClean="0">
                <a:solidFill>
                  <a:prstClr val="black">
                    <a:tint val="75000"/>
                  </a:prstClr>
                </a:solidFill>
                <a:latin typeface="Arial"/>
                <a:cs typeface="Arial"/>
                <a:sym typeface="Arial"/>
              </a:rPr>
              <a:pPr defTabSz="1219170">
                <a:buClr>
                  <a:srgbClr val="000000"/>
                </a:buClr>
              </a:pPr>
              <a:t>‹#›</a:t>
            </a:fld>
            <a:endParaRPr lang="en-US" kern="0">
              <a:solidFill>
                <a:prstClr val="black">
                  <a:tint val="75000"/>
                </a:prstClr>
              </a:solidFill>
              <a:latin typeface="Arial"/>
              <a:cs typeface="Arial"/>
              <a:sym typeface="Arial"/>
            </a:endParaRPr>
          </a:p>
        </p:txBody>
      </p:sp>
    </p:spTree>
    <p:extLst>
      <p:ext uri="{BB962C8B-B14F-4D97-AF65-F5344CB8AC3E}">
        <p14:creationId xmlns:p14="http://schemas.microsoft.com/office/powerpoint/2010/main" val="374550949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37.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notesSlide" Target="../notesSlides/notesSlide1.xm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Layout" Target="../diagrams/layout1.xml"/><Relationship Id="rId7" Type="http://schemas.openxmlformats.org/officeDocument/2006/relationships/image" Target="../media/image21.png"/><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t="-7000" b="-6000"/>
          </a:stretch>
        </a:blipFill>
        <a:effectLst/>
      </p:bgPr>
    </p:bg>
    <p:spTree>
      <p:nvGrpSpPr>
        <p:cNvPr id="1" name="Shape 54"/>
        <p:cNvGrpSpPr/>
        <p:nvPr/>
      </p:nvGrpSpPr>
      <p:grpSpPr>
        <a:xfrm>
          <a:off x="0" y="0"/>
          <a:ext cx="0" cy="0"/>
          <a:chOff x="0" y="0"/>
          <a:chExt cx="0" cy="0"/>
        </a:xfrm>
      </p:grpSpPr>
      <p:sp>
        <p:nvSpPr>
          <p:cNvPr id="21" name="20 - Ορθογώνιο"/>
          <p:cNvSpPr/>
          <p:nvPr/>
        </p:nvSpPr>
        <p:spPr>
          <a:xfrm>
            <a:off x="213222" y="676627"/>
            <a:ext cx="9231222" cy="5252656"/>
          </a:xfrm>
          <a:prstGeom prst="rect">
            <a:avLst/>
          </a:prstGeom>
        </p:spPr>
        <p:txBody>
          <a:bodyPr wrap="square">
            <a:spAutoFit/>
          </a:bodyPr>
          <a:lstStyle/>
          <a:p>
            <a:pPr defTabSz="1219170">
              <a:lnSpc>
                <a:spcPct val="150000"/>
              </a:lnSpc>
              <a:buClr>
                <a:srgbClr val="000000"/>
              </a:buClr>
            </a:pPr>
            <a:r>
              <a:rPr lang="km-KH" sz="2400" b="1" kern="0" dirty="0">
                <a:solidFill>
                  <a:prstClr val="white"/>
                </a:solidFill>
                <a:latin typeface="Khmer OS Muol Light" panose="02000500000000020004" pitchFamily="2" charset="0"/>
                <a:cs typeface="Khmer OS Muol Light" panose="02000500000000020004" pitchFamily="2" charset="0"/>
                <a:sym typeface="Arial"/>
              </a:rPr>
              <a:t>គម្រោងសេហ្វម៉ា</a:t>
            </a:r>
          </a:p>
          <a:p>
            <a:pPr defTabSz="1219170">
              <a:lnSpc>
                <a:spcPct val="150000"/>
              </a:lnSpc>
              <a:buClr>
                <a:srgbClr val="000000"/>
              </a:buClr>
            </a:pPr>
            <a:endParaRPr lang="en-GB" sz="2400" b="1" kern="0" dirty="0">
              <a:solidFill>
                <a:prstClr val="white"/>
              </a:solidFill>
              <a:latin typeface="Arial"/>
              <a:cs typeface="Arial"/>
              <a:sym typeface="Arial"/>
            </a:endParaRPr>
          </a:p>
          <a:p>
            <a:pPr algn="ctr" defTabSz="1219170">
              <a:lnSpc>
                <a:spcPct val="150000"/>
              </a:lnSpc>
              <a:buClr>
                <a:srgbClr val="000000"/>
              </a:buClr>
            </a:pPr>
            <a:r>
              <a:rPr lang="km-KH" sz="3600" dirty="0">
                <a:solidFill>
                  <a:srgbClr val="FFFF00"/>
                </a:solidFill>
                <a:latin typeface="Khmer OS Muol Light" panose="02000500000000020004" pitchFamily="2" charset="0"/>
                <a:cs typeface="Khmer OS Muol Light" panose="02000500000000020004" pitchFamily="2" charset="0"/>
              </a:rPr>
              <a:t>ការសិក្សាបែបឆ្លុះបញ្ចាំងពីការអនុវត្តជាក់ស្តែង </a:t>
            </a:r>
          </a:p>
          <a:p>
            <a:pPr algn="ctr" defTabSz="1219170">
              <a:lnSpc>
                <a:spcPct val="150000"/>
              </a:lnSpc>
              <a:buClr>
                <a:srgbClr val="000000"/>
              </a:buClr>
            </a:pPr>
            <a:r>
              <a:rPr lang="en-GB" sz="3600" b="1" kern="0" dirty="0">
                <a:solidFill>
                  <a:prstClr val="white"/>
                </a:solidFill>
                <a:latin typeface="Arial"/>
                <a:cs typeface="Arial"/>
                <a:sym typeface="Arial"/>
              </a:rPr>
              <a:t>Reflective Practice-based Learning</a:t>
            </a:r>
          </a:p>
          <a:p>
            <a:pPr algn="ctr" defTabSz="1219170">
              <a:lnSpc>
                <a:spcPct val="150000"/>
              </a:lnSpc>
              <a:buClr>
                <a:srgbClr val="000000"/>
              </a:buClr>
            </a:pPr>
            <a:endParaRPr lang="en-GB" sz="3600" b="1" kern="0" dirty="0">
              <a:solidFill>
                <a:prstClr val="white"/>
              </a:solidFill>
              <a:latin typeface="Arial"/>
              <a:cs typeface="Arial"/>
              <a:sym typeface="Arial"/>
            </a:endParaRPr>
          </a:p>
          <a:p>
            <a:pPr algn="r" defTabSz="1219170">
              <a:lnSpc>
                <a:spcPct val="150000"/>
              </a:lnSpc>
              <a:buClr>
                <a:srgbClr val="000000"/>
              </a:buClr>
            </a:pPr>
            <a:endParaRPr lang="en-GB" sz="1200" dirty="0">
              <a:solidFill>
                <a:schemeClr val="bg1">
                  <a:lumMod val="75000"/>
                </a:schemeClr>
              </a:solidFill>
              <a:effectLst/>
              <a:latin typeface="Arial" panose="020B0604020202020204" pitchFamily="34" charset="0"/>
              <a:ea typeface="Calibri" panose="020F0502020204030204" pitchFamily="34" charset="0"/>
              <a:cs typeface="Times New Roman" panose="02020603050405020304" pitchFamily="18" charset="0"/>
            </a:endParaRPr>
          </a:p>
          <a:p>
            <a:pPr algn="r" defTabSz="1219170">
              <a:lnSpc>
                <a:spcPct val="150000"/>
              </a:lnSpc>
              <a:buClr>
                <a:srgbClr val="000000"/>
              </a:buClr>
            </a:pPr>
            <a:endParaRPr lang="en-GB" sz="1200">
              <a:solidFill>
                <a:schemeClr val="bg1">
                  <a:lumMod val="75000"/>
                </a:schemeClr>
              </a:solidFill>
              <a:latin typeface="Arial" panose="020B0604020202020204" pitchFamily="34" charset="0"/>
              <a:ea typeface="Calibri" panose="020F0502020204030204" pitchFamily="34" charset="0"/>
              <a:cs typeface="Times New Roman" panose="02020603050405020304" pitchFamily="18" charset="0"/>
            </a:endParaRPr>
          </a:p>
          <a:p>
            <a:pPr algn="r" defTabSz="1219170">
              <a:lnSpc>
                <a:spcPct val="150000"/>
              </a:lnSpc>
              <a:buClr>
                <a:srgbClr val="000000"/>
              </a:buClr>
            </a:pPr>
            <a:r>
              <a:rPr lang="en-GB" sz="1200">
                <a:solidFill>
                  <a:schemeClr val="bg1">
                    <a:lumMod val="75000"/>
                  </a:schemeClr>
                </a:solidFill>
                <a:effectLst/>
                <a:latin typeface="Arial" panose="020B0604020202020204" pitchFamily="34" charset="0"/>
                <a:ea typeface="Calibri" panose="020F0502020204030204" pitchFamily="34" charset="0"/>
                <a:cs typeface="Times New Roman" panose="02020603050405020304" pitchFamily="18" charset="0"/>
              </a:rPr>
              <a:t>PROJECT </a:t>
            </a:r>
            <a:r>
              <a:rPr lang="en-GB" sz="1200" dirty="0">
                <a:solidFill>
                  <a:schemeClr val="bg1">
                    <a:lumMod val="75000"/>
                  </a:schemeClr>
                </a:solidFill>
                <a:effectLst/>
                <a:latin typeface="Arial" panose="020B0604020202020204" pitchFamily="34" charset="0"/>
                <a:ea typeface="Calibri" panose="020F0502020204030204" pitchFamily="34" charset="0"/>
                <a:cs typeface="Times New Roman" panose="02020603050405020304" pitchFamily="18" charset="0"/>
              </a:rPr>
              <a:t>NUMBER:  598946-EPP-1-2018-1-VN-EPPKA2-CBHE-JP</a:t>
            </a:r>
            <a:endParaRPr lang="el-GR" sz="12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defTabSz="1219170">
              <a:lnSpc>
                <a:spcPct val="150000"/>
              </a:lnSpc>
              <a:buClr>
                <a:srgbClr val="000000"/>
              </a:buClr>
            </a:pPr>
            <a:endParaRPr lang="en-GB" sz="3600" b="1" kern="0" dirty="0">
              <a:solidFill>
                <a:prstClr val="white"/>
              </a:solidFill>
              <a:latin typeface="Arial"/>
              <a:cs typeface="Arial"/>
              <a:sym typeface="Arial"/>
            </a:endParaRPr>
          </a:p>
        </p:txBody>
      </p:sp>
      <p:sp>
        <p:nvSpPr>
          <p:cNvPr id="22" name="21 - Ορθογώνιο"/>
          <p:cNvSpPr/>
          <p:nvPr/>
        </p:nvSpPr>
        <p:spPr>
          <a:xfrm flipH="1">
            <a:off x="9318971" y="3430550"/>
            <a:ext cx="2735627" cy="461665"/>
          </a:xfrm>
          <a:prstGeom prst="rect">
            <a:avLst/>
          </a:prstGeom>
        </p:spPr>
        <p:txBody>
          <a:bodyPr wrap="square">
            <a:spAutoFit/>
          </a:bodyPr>
          <a:lstStyle/>
          <a:p>
            <a:pPr defTabSz="1219170">
              <a:buClr>
                <a:srgbClr val="000000"/>
              </a:buClr>
            </a:pPr>
            <a:endParaRPr lang="en-US" sz="1200" b="1" kern="0" dirty="0">
              <a:solidFill>
                <a:prstClr val="white"/>
              </a:solidFill>
              <a:latin typeface="Open Sans" pitchFamily="34" charset="0"/>
              <a:ea typeface="Open Sans" pitchFamily="34" charset="0"/>
              <a:cs typeface="Open Sans" pitchFamily="34" charset="0"/>
              <a:sym typeface="Arial"/>
            </a:endParaRPr>
          </a:p>
          <a:p>
            <a:pPr defTabSz="1219170">
              <a:buClr>
                <a:srgbClr val="000000"/>
              </a:buClr>
            </a:pPr>
            <a:endParaRPr lang="en-US" sz="1200" b="1" kern="0" dirty="0">
              <a:solidFill>
                <a:prstClr val="white"/>
              </a:solidFill>
              <a:latin typeface="Open Sans" pitchFamily="34" charset="0"/>
              <a:ea typeface="Open Sans" pitchFamily="34" charset="0"/>
              <a:cs typeface="Open Sans" pitchFamily="34" charset="0"/>
              <a:sym typeface="Arial"/>
            </a:endParaRPr>
          </a:p>
        </p:txBody>
      </p:sp>
      <p:sp>
        <p:nvSpPr>
          <p:cNvPr id="23" name="22 - Ορθογώνιο"/>
          <p:cNvSpPr/>
          <p:nvPr/>
        </p:nvSpPr>
        <p:spPr>
          <a:xfrm>
            <a:off x="5519936" y="5432440"/>
            <a:ext cx="3168352" cy="420371"/>
          </a:xfrm>
          <a:prstGeom prst="rect">
            <a:avLst/>
          </a:prstGeom>
        </p:spPr>
        <p:txBody>
          <a:bodyPr wrap="square">
            <a:spAutoFit/>
          </a:bodyPr>
          <a:lstStyle/>
          <a:p>
            <a:pPr algn="just" defTabSz="1219170">
              <a:buClr>
                <a:srgbClr val="000000"/>
              </a:buClr>
            </a:pPr>
            <a:r>
              <a:rPr lang="en-US" sz="533" b="1" kern="0" dirty="0">
                <a:solidFill>
                  <a:prstClr val="white"/>
                </a:solidFill>
                <a:latin typeface="Arial"/>
                <a:cs typeface="Arial"/>
                <a:sym typeface="Arial"/>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el-GR" sz="533" b="1" kern="0" dirty="0">
              <a:solidFill>
                <a:prstClr val="white"/>
              </a:solidFill>
              <a:latin typeface="Arial"/>
              <a:cs typeface="Arial"/>
              <a:sym typeface="Arial"/>
            </a:endParaRPr>
          </a:p>
        </p:txBody>
      </p:sp>
      <p:pic>
        <p:nvPicPr>
          <p:cNvPr id="24" name="23 - Εικόνα" descr="erasmus+.png"/>
          <p:cNvPicPr>
            <a:picLocks noChangeAspect="1"/>
          </p:cNvPicPr>
          <p:nvPr/>
        </p:nvPicPr>
        <p:blipFill>
          <a:blip r:embed="rId6"/>
          <a:stretch>
            <a:fillRect/>
          </a:stretch>
        </p:blipFill>
        <p:spPr>
          <a:xfrm>
            <a:off x="3402856" y="5432441"/>
            <a:ext cx="1929904" cy="460545"/>
          </a:xfrm>
          <a:prstGeom prst="rect">
            <a:avLst/>
          </a:prstGeom>
        </p:spPr>
      </p:pic>
      <p:pic>
        <p:nvPicPr>
          <p:cNvPr id="25" name="24 - Εικόνα" descr="SafeMa-logo_Layout-1.png"/>
          <p:cNvPicPr>
            <a:picLocks noChangeAspect="1"/>
          </p:cNvPicPr>
          <p:nvPr/>
        </p:nvPicPr>
        <p:blipFill>
          <a:blip r:embed="rId7"/>
          <a:stretch>
            <a:fillRect/>
          </a:stretch>
        </p:blipFill>
        <p:spPr>
          <a:xfrm>
            <a:off x="9318971" y="68627"/>
            <a:ext cx="2773154" cy="2221757"/>
          </a:xfrm>
          <a:prstGeom prst="rect">
            <a:avLst/>
          </a:prstGeom>
          <a:effectLst/>
        </p:spPr>
      </p:pic>
      <p:pic>
        <p:nvPicPr>
          <p:cNvPr id="3" name="Picture 2">
            <a:extLst>
              <a:ext uri="{FF2B5EF4-FFF2-40B4-BE49-F238E27FC236}">
                <a16:creationId xmlns:a16="http://schemas.microsoft.com/office/drawing/2014/main" id="{E4466EDD-7652-49AA-B381-C2E8CE8D4949}"/>
              </a:ext>
            </a:extLst>
          </p:cNvPr>
          <p:cNvPicPr>
            <a:picLocks noChangeAspect="1"/>
          </p:cNvPicPr>
          <p:nvPr/>
        </p:nvPicPr>
        <p:blipFill>
          <a:blip r:embed="rId8"/>
          <a:stretch>
            <a:fillRect/>
          </a:stretch>
        </p:blipFill>
        <p:spPr>
          <a:xfrm>
            <a:off x="20531" y="5925277"/>
            <a:ext cx="12192000" cy="932723"/>
          </a:xfrm>
          <a:prstGeom prst="rect">
            <a:avLst/>
          </a:prstGeom>
        </p:spPr>
      </p:pic>
      <p:pic>
        <p:nvPicPr>
          <p:cNvPr id="4" name="Lyd 3">
            <a:hlinkClick r:id="" action="ppaction://media"/>
            <a:extLst>
              <a:ext uri="{FF2B5EF4-FFF2-40B4-BE49-F238E27FC236}">
                <a16:creationId xmlns:a16="http://schemas.microsoft.com/office/drawing/2014/main" id="{91E3E965-32A7-40BB-8500-C3D996CBA73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254317" y="5920317"/>
            <a:ext cx="649816" cy="649816"/>
          </a:xfrm>
          <a:prstGeom prst="rect">
            <a:avLst/>
          </a:prstGeom>
        </p:spPr>
      </p:pic>
    </p:spTree>
    <p:extLst>
      <p:ext uri="{BB962C8B-B14F-4D97-AF65-F5344CB8AC3E}">
        <p14:creationId xmlns:p14="http://schemas.microsoft.com/office/powerpoint/2010/main" val="2465973343"/>
      </p:ext>
    </p:extLst>
  </p:cSld>
  <p:clrMapOvr>
    <a:masterClrMapping/>
  </p:clrMapOvr>
  <p:transition advTm="9311">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a:off x="1168590" y="121368"/>
            <a:ext cx="7001692" cy="1117343"/>
          </a:xfrm>
          <a:prstGeom prst="triangle">
            <a:avLst>
              <a:gd name="adj" fmla="val 47893"/>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km-KH" sz="2400" b="1" dirty="0">
                <a:solidFill>
                  <a:prstClr val="black"/>
                </a:solidFill>
                <a:latin typeface="Khmer OS Muol Light" panose="02000500000000020004" pitchFamily="2" charset="0"/>
                <a:ea typeface="+mj-ea"/>
                <a:cs typeface="Khmer OS Muol Light" panose="02000500000000020004" pitchFamily="2" charset="0"/>
              </a:rPr>
              <a:t>គោលការណ៍ទី ៤</a:t>
            </a:r>
            <a:endParaRPr kumimoji="0" lang="en-US" sz="2400" b="0" i="0" u="none" strike="noStrike" kern="1200" cap="none" spc="0" normalizeH="0" baseline="0" noProof="0" dirty="0">
              <a:ln>
                <a:noFill/>
              </a:ln>
              <a:solidFill>
                <a:prstClr val="white"/>
              </a:solidFill>
              <a:effectLst/>
              <a:uLnTx/>
              <a:uFillTx/>
              <a:latin typeface="Khmer OS Muol Light" panose="02000500000000020004" pitchFamily="2" charset="0"/>
              <a:cs typeface="Khmer OS Muol Light" panose="02000500000000020004" pitchFamily="2" charset="0"/>
            </a:endParaRPr>
          </a:p>
        </p:txBody>
      </p:sp>
      <p:sp>
        <p:nvSpPr>
          <p:cNvPr id="7" name="Content Placeholder 4">
            <a:extLst>
              <a:ext uri="{FF2B5EF4-FFF2-40B4-BE49-F238E27FC236}">
                <a16:creationId xmlns:a16="http://schemas.microsoft.com/office/drawing/2014/main" id="{FE7122F0-A8BD-4A7B-965E-E89AFD95A5DF}"/>
              </a:ext>
            </a:extLst>
          </p:cNvPr>
          <p:cNvSpPr txBox="1">
            <a:spLocks/>
          </p:cNvSpPr>
          <p:nvPr/>
        </p:nvSpPr>
        <p:spPr>
          <a:xfrm>
            <a:off x="414539" y="1498668"/>
            <a:ext cx="11650389" cy="4867737"/>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00000"/>
              </a:lnSpc>
              <a:buFont typeface="Wingdings" panose="05000000000000000000" pitchFamily="2" charset="2"/>
              <a:buChar char="Ø"/>
            </a:pPr>
            <a:r>
              <a:rPr lang="km-KH" sz="2000" dirty="0">
                <a:solidFill>
                  <a:sysClr val="windowText" lastClr="000000"/>
                </a:solidFill>
                <a:latin typeface="Khmer OS" panose="02000500000000020004" pitchFamily="2" charset="0"/>
                <a:cs typeface="Khmer OS" panose="02000500000000020004" pitchFamily="2" charset="0"/>
              </a:rPr>
              <a:t>ខ្លឹមសារនៃសកម្មភាពបង្រៀននិងការរៀនគឺផ្អែកលើឧទាហរណ៍ល្អៗ</a:t>
            </a:r>
            <a:endParaRPr lang="en-US" sz="2000" dirty="0">
              <a:solidFill>
                <a:sysClr val="windowText" lastClr="000000"/>
              </a:solidFill>
              <a:latin typeface="Khmer OS" panose="02000500000000020004" pitchFamily="2" charset="0"/>
              <a:cs typeface="Khmer OS" panose="02000500000000020004" pitchFamily="2" charset="0"/>
            </a:endParaRP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គោលការណ៍គ្រឹះនេះ គឺចាប់ផ្តើមពីតថភាពដែលដំណើរការឆ្លុះបញ្ចាំងទៅលើប្រធានបទណាមួយ តម្រូវឲ្យមានធាតុតំណាង (ដូចជាការអនុវត្តជាក់ស្តែងដែលទាក់ទង) ដើម្បីធ្វើការឆ្លុះបញ្ចាំងឲ្យនិស្សិតបានឃើញ ។ </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សាស្រ្តាចារ្យចាំចាច់ត្រូវផ្តល់មូលដ្ឋានចំណេះដឹងដែលទាន់សម័យ និងជ្រើសរើសស្ថានភាពនិងឧទាហរណ៍ដែលផ្តល់លទ្ធភាពឲ្យនិសិ្សតអាចទាញយកចំណេះដឹងថ្មីដោយយោងលើចំណេះដឹងទូទៅដែលមានស្រាប់។</a:t>
            </a:r>
          </a:p>
          <a:p>
            <a:pPr marL="228594" marR="0" lvl="0" indent="-228594" algn="l" defTabSz="914377" rtl="0" eaLnBrk="1" fontAlgn="auto" latinLnBrk="0" hangingPunct="1">
              <a:lnSpc>
                <a:spcPct val="20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endParaRPr>
          </a:p>
        </p:txBody>
      </p:sp>
    </p:spTree>
    <p:extLst>
      <p:ext uri="{BB962C8B-B14F-4D97-AF65-F5344CB8AC3E}">
        <p14:creationId xmlns:p14="http://schemas.microsoft.com/office/powerpoint/2010/main" val="2233023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a:off x="1168590" y="121368"/>
            <a:ext cx="7001692" cy="1117343"/>
          </a:xfrm>
          <a:prstGeom prst="triangle">
            <a:avLst>
              <a:gd name="adj" fmla="val 47893"/>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km-KH" sz="2400" b="1" dirty="0">
                <a:solidFill>
                  <a:prstClr val="black"/>
                </a:solidFill>
                <a:latin typeface="Khmer OS Muol Light" panose="02000500000000020004" pitchFamily="2" charset="0"/>
                <a:ea typeface="+mj-ea"/>
                <a:cs typeface="Khmer OS Muol Light" panose="02000500000000020004" pitchFamily="2" charset="0"/>
              </a:rPr>
              <a:t>គោលការណ៍ទី ៥</a:t>
            </a:r>
            <a:endParaRPr kumimoji="0" lang="en-US" sz="2400" b="0" i="0" u="none" strike="noStrike" kern="1200" cap="none" spc="0" normalizeH="0" baseline="0" noProof="0" dirty="0">
              <a:ln>
                <a:noFill/>
              </a:ln>
              <a:solidFill>
                <a:prstClr val="white"/>
              </a:solidFill>
              <a:effectLst/>
              <a:uLnTx/>
              <a:uFillTx/>
              <a:latin typeface="Khmer OS Muol Light" panose="02000500000000020004" pitchFamily="2" charset="0"/>
              <a:cs typeface="Khmer OS Muol Light" panose="02000500000000020004" pitchFamily="2" charset="0"/>
            </a:endParaRPr>
          </a:p>
        </p:txBody>
      </p:sp>
      <p:sp>
        <p:nvSpPr>
          <p:cNvPr id="7" name="Content Placeholder 4">
            <a:extLst>
              <a:ext uri="{FF2B5EF4-FFF2-40B4-BE49-F238E27FC236}">
                <a16:creationId xmlns:a16="http://schemas.microsoft.com/office/drawing/2014/main" id="{FE7122F0-A8BD-4A7B-965E-E89AFD95A5DF}"/>
              </a:ext>
            </a:extLst>
          </p:cNvPr>
          <p:cNvSpPr txBox="1">
            <a:spLocks/>
          </p:cNvSpPr>
          <p:nvPr/>
        </p:nvSpPr>
        <p:spPr>
          <a:xfrm>
            <a:off x="414539" y="1498668"/>
            <a:ext cx="11650389" cy="4867737"/>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00000"/>
              </a:lnSpc>
              <a:buFont typeface="Wingdings" panose="05000000000000000000" pitchFamily="2" charset="2"/>
              <a:buChar char="Ø"/>
            </a:pPr>
            <a:r>
              <a:rPr lang="km-KH" sz="2000" dirty="0">
                <a:solidFill>
                  <a:sysClr val="windowText" lastClr="000000"/>
                </a:solidFill>
                <a:latin typeface="Khmer OS" panose="02000500000000020004" pitchFamily="2" charset="0"/>
                <a:cs typeface="Khmer OS" panose="02000500000000020004" pitchFamily="2" charset="0"/>
              </a:rPr>
              <a:t>សាស្ត្រាចារ្យ និងនិស្សិតចូលរួមសកម្មភាពរៀនជាមួយគ្នា</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គោលការណ៍គ្រឹះនេះ គឺផ្អែកលើការការចាត់ទុកថាការសិក្សាជាបាតុភូតសង្គម។ ចំណុចសំខាន់នៃស្ថានភាពរៀនសូត្របែបនេះគឺអន្តរកម្ម និងកិច្ចសហការរវាងនិស្សិត​និងសាស្ត្រាចារ្យ ហើយ សកម្មភាពនៃការចូលរួមគឺពឹងផ្អែកគ្នាទៅវិញទៅមកដោយមិនគិតពីតួនាទីជាគ្រូ ឬជានិស្សិតឡើយ។</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សាស្រ្តាចារ្យប្តេជ្ញាធានាថាខ្លឹមសារនៃកម្មវិធីសិក្សាគឺផ្អែកលើចំណេះដឹងថ្មីៗ នៃនិន្នាការសំខាន់ៗ រួមមានចំណេះដឹងដែលពាក់ព័ន្ធពីការងារពិសោធន៍និងអភិវឌ្ឍន៍ ក៏ដូចជាការខំប្រឹងស្រាវជ្រាវផ្សេងៗ ឧ.នៅក្នុងពាណិជ្ជកម្ម ជំនួញ ឬជំនាញជាអាជីព ដែលរៀបចំឡើងដើម្បីកម្មវិធីសិក្សានេះ​ ។​ ទន្ទឹមនឹងនេះនិស្សិតក៏ប្តេជ្ញាចូលរួមយ៉ាងសកម្មក្នុងដំណើរការសិក្សាផងដែរ។</a:t>
            </a:r>
          </a:p>
          <a:p>
            <a:pPr marL="228594" marR="0" lvl="0" indent="-228594" algn="l" defTabSz="914377" rtl="0" eaLnBrk="1" fontAlgn="auto" latinLnBrk="0" hangingPunct="1">
              <a:lnSpc>
                <a:spcPct val="20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endParaRPr>
          </a:p>
        </p:txBody>
      </p:sp>
    </p:spTree>
    <p:extLst>
      <p:ext uri="{BB962C8B-B14F-4D97-AF65-F5344CB8AC3E}">
        <p14:creationId xmlns:p14="http://schemas.microsoft.com/office/powerpoint/2010/main" val="1774869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a:off x="1168590" y="121368"/>
            <a:ext cx="7001692" cy="1117343"/>
          </a:xfrm>
          <a:prstGeom prst="triangle">
            <a:avLst>
              <a:gd name="adj" fmla="val 47893"/>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km-KH" sz="2400" b="1" dirty="0">
                <a:solidFill>
                  <a:prstClr val="black"/>
                </a:solidFill>
                <a:latin typeface="Khmer OS Muol Light" panose="02000500000000020004" pitchFamily="2" charset="0"/>
                <a:ea typeface="+mj-ea"/>
                <a:cs typeface="Khmer OS Muol Light" panose="02000500000000020004" pitchFamily="2" charset="0"/>
              </a:rPr>
              <a:t>គោលការណ៍ទី៦ </a:t>
            </a:r>
            <a:endParaRPr kumimoji="0" lang="en-US" sz="2400" b="0" i="0" u="none" strike="noStrike" kern="1200" cap="none" spc="0" normalizeH="0" baseline="0" noProof="0" dirty="0">
              <a:ln>
                <a:noFill/>
              </a:ln>
              <a:solidFill>
                <a:prstClr val="white"/>
              </a:solidFill>
              <a:effectLst/>
              <a:uLnTx/>
              <a:uFillTx/>
              <a:latin typeface="Khmer OS Muol Light" panose="02000500000000020004" pitchFamily="2" charset="0"/>
              <a:cs typeface="Khmer OS Muol Light" panose="02000500000000020004" pitchFamily="2" charset="0"/>
            </a:endParaRPr>
          </a:p>
        </p:txBody>
      </p:sp>
      <p:sp>
        <p:nvSpPr>
          <p:cNvPr id="7" name="Content Placeholder 4">
            <a:extLst>
              <a:ext uri="{FF2B5EF4-FFF2-40B4-BE49-F238E27FC236}">
                <a16:creationId xmlns:a16="http://schemas.microsoft.com/office/drawing/2014/main" id="{FE7122F0-A8BD-4A7B-965E-E89AFD95A5DF}"/>
              </a:ext>
            </a:extLst>
          </p:cNvPr>
          <p:cNvSpPr txBox="1">
            <a:spLocks/>
          </p:cNvSpPr>
          <p:nvPr/>
        </p:nvSpPr>
        <p:spPr>
          <a:xfrm>
            <a:off x="414539" y="1498668"/>
            <a:ext cx="11650389" cy="4867737"/>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00000"/>
              </a:lnSpc>
              <a:buFont typeface="Wingdings" panose="05000000000000000000" pitchFamily="2" charset="2"/>
              <a:buChar char="Ø"/>
            </a:pPr>
            <a:r>
              <a:rPr lang="km-KH" sz="2000" dirty="0">
                <a:solidFill>
                  <a:sysClr val="windowText" lastClr="000000"/>
                </a:solidFill>
                <a:latin typeface="Khmer OS" panose="02000500000000020004" pitchFamily="2" charset="0"/>
                <a:cs typeface="Khmer OS" panose="02000500000000020004" pitchFamily="2" charset="0"/>
              </a:rPr>
              <a:t>សាស្ត្រាចារ្យ និងនិស្សិតចេះបង្កើតអោយមានឱកាសពិភាក្សាគ្នា</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ការសិក្សាបែបឆ្លុះបញ្ចាំងពីការអនុវត្តជាក់ស្តែង (</a:t>
            </a:r>
            <a:r>
              <a:rPr lang="en-US" sz="2000" dirty="0">
                <a:solidFill>
                  <a:sysClr val="windowText" lastClr="000000"/>
                </a:solidFill>
                <a:latin typeface="Khmer OS" panose="02000500000000020004" pitchFamily="2" charset="0"/>
                <a:cs typeface="Khmer OS" panose="02000500000000020004" pitchFamily="2" charset="0"/>
              </a:rPr>
              <a:t>RPL) </a:t>
            </a:r>
            <a:r>
              <a:rPr lang="km-KH" sz="2000" dirty="0">
                <a:solidFill>
                  <a:sysClr val="windowText" lastClr="000000"/>
                </a:solidFill>
                <a:latin typeface="Khmer OS" panose="02000500000000020004" pitchFamily="2" charset="0"/>
                <a:cs typeface="Khmer OS" panose="02000500000000020004" pitchFamily="2" charset="0"/>
              </a:rPr>
              <a:t>ការសន្ទនា ការឆ្លើយឆ្លងមតិយោបល់(រវាងសាស្ត្រាចារ្យ​និងនិស្សិត) បង្ហាញឲ្យឃើញថាជាការតភ្ជាប់រវាងចំណុចន្លោះនៃការបង្រៀននិងការរៀន</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ដំណើរការនៃការសន្ទនានេះ ទាមទារឱ្យនិស្សិតនិងសាស្រ្តាចារ្យគិតរួមគ្នា តាមរយៈភាសា (និងរបៀបនៃការបញ្ចេញមតិជាច្រើនទម្រង់ហើយសមស្របតាមប្រធានបទ) ដែលអាចជួយពួកគេឱ្យសួរសំណួរកាន់តែប្រសើរឡើង អំពីប្រធានបទដែលត្រូវពិភាក្សា។</a:t>
            </a:r>
          </a:p>
          <a:p>
            <a:pPr marL="228594" marR="0" lvl="0" indent="-228594" algn="l" defTabSz="914377" rtl="0" eaLnBrk="1" fontAlgn="auto" latinLnBrk="0" hangingPunct="1">
              <a:lnSpc>
                <a:spcPct val="20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endParaRPr>
          </a:p>
        </p:txBody>
      </p:sp>
    </p:spTree>
    <p:extLst>
      <p:ext uri="{BB962C8B-B14F-4D97-AF65-F5344CB8AC3E}">
        <p14:creationId xmlns:p14="http://schemas.microsoft.com/office/powerpoint/2010/main" val="2981094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colorTemperature colorTemp="5174"/>
                    </a14:imgEffect>
                    <a14:imgEffect>
                      <a14:saturation sat="97000"/>
                    </a14:imgEffect>
                  </a14:imgLayer>
                </a14:imgProps>
              </a:ext>
            </a:extLst>
          </a:blip>
          <a:stretch>
            <a:fillRect/>
          </a:stretch>
        </p:blipFill>
        <p:spPr>
          <a:xfrm>
            <a:off x="143691" y="120982"/>
            <a:ext cx="11833449" cy="6572128"/>
          </a:xfrm>
          <a:prstGeom prst="rect">
            <a:avLst/>
          </a:prstGeom>
          <a:effectLst>
            <a:outerShdw blurRad="50800" dist="50800" dir="5400000" algn="ctr" rotWithShape="0">
              <a:schemeClr val="accent4"/>
            </a:outerShdw>
            <a:softEdge rad="0"/>
          </a:effectLst>
        </p:spPr>
      </p:pic>
      <p:sp>
        <p:nvSpPr>
          <p:cNvPr id="4" name="Rectangle 3"/>
          <p:cNvSpPr/>
          <p:nvPr/>
        </p:nvSpPr>
        <p:spPr>
          <a:xfrm>
            <a:off x="779489" y="912071"/>
            <a:ext cx="11197651" cy="2308324"/>
          </a:xfrm>
          <a:prstGeom prst="rect">
            <a:avLst/>
          </a:prstGeom>
        </p:spPr>
        <p:txBody>
          <a:bodyPr wrap="square">
            <a:spAutoFit/>
          </a:bodyPr>
          <a:lstStyle/>
          <a:p>
            <a:pPr algn="ctr">
              <a:lnSpc>
                <a:spcPct val="200000"/>
              </a:lnSpc>
            </a:pPr>
            <a:r>
              <a:rPr lang="km-KH" sz="3600" b="1" dirty="0">
                <a:effectLst>
                  <a:outerShdw blurRad="38100" dist="38100" dir="2700000" algn="tl">
                    <a:srgbClr val="000000">
                      <a:alpha val="43137"/>
                    </a:srgbClr>
                  </a:outerShdw>
                </a:effectLst>
                <a:latin typeface="Khmer OS Muol Light" panose="02000500000000020004" pitchFamily="2" charset="0"/>
                <a:cs typeface="Khmer OS Muol Light" panose="02000500000000020004" pitchFamily="2" charset="0"/>
              </a:rPr>
              <a:t>នេះគឺជាការសិក្សា</a:t>
            </a:r>
          </a:p>
          <a:p>
            <a:pPr algn="ctr">
              <a:lnSpc>
                <a:spcPct val="200000"/>
              </a:lnSpc>
            </a:pPr>
            <a:r>
              <a:rPr lang="km-KH" sz="3600" b="1" dirty="0">
                <a:effectLst>
                  <a:outerShdw blurRad="38100" dist="38100" dir="2700000" algn="tl">
                    <a:srgbClr val="000000">
                      <a:alpha val="43137"/>
                    </a:srgbClr>
                  </a:outerShdw>
                </a:effectLst>
                <a:latin typeface="Khmer OS Muol Light" panose="02000500000000020004" pitchFamily="2" charset="0"/>
                <a:cs typeface="Khmer OS Muol Light" panose="02000500000000020004" pitchFamily="2" charset="0"/>
              </a:rPr>
              <a:t>បែបឆ្លុះបញ្ចាំងពីការអនុវត្តជាក់ស្តែង</a:t>
            </a:r>
            <a:endParaRPr lang="en-US" sz="3600" b="1" dirty="0">
              <a:effectLst>
                <a:outerShdw blurRad="38100" dist="38100" dir="2700000" algn="tl">
                  <a:srgbClr val="000000">
                    <a:alpha val="43137"/>
                  </a:srgbClr>
                </a:outerShdw>
              </a:effectLst>
              <a:latin typeface="Khmer OS Muol Light" panose="02000500000000020004" pitchFamily="2" charset="0"/>
              <a:cs typeface="Khmer OS Muol Light" panose="02000500000000020004" pitchFamily="2" charset="0"/>
            </a:endParaRPr>
          </a:p>
        </p:txBody>
      </p:sp>
      <p:pic>
        <p:nvPicPr>
          <p:cNvPr id="5" name="Picture 4"/>
          <p:cNvPicPr>
            <a:picLocks noChangeAspect="1"/>
          </p:cNvPicPr>
          <p:nvPr/>
        </p:nvPicPr>
        <p:blipFill>
          <a:blip r:embed="rId4"/>
          <a:stretch>
            <a:fillRect/>
          </a:stretch>
        </p:blipFill>
        <p:spPr>
          <a:xfrm rot="5400000">
            <a:off x="3343201" y="1017946"/>
            <a:ext cx="589681" cy="1319422"/>
          </a:xfrm>
          <a:prstGeom prst="rect">
            <a:avLst/>
          </a:prstGeom>
        </p:spPr>
      </p:pic>
      <p:sp>
        <p:nvSpPr>
          <p:cNvPr id="7" name="Oval 6"/>
          <p:cNvSpPr/>
          <p:nvPr/>
        </p:nvSpPr>
        <p:spPr>
          <a:xfrm>
            <a:off x="2224326" y="4323806"/>
            <a:ext cx="8307976" cy="223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444239" y="4950822"/>
            <a:ext cx="6052458" cy="1107996"/>
          </a:xfrm>
          <a:prstGeom prst="rect">
            <a:avLst/>
          </a:prstGeom>
          <a:noFill/>
        </p:spPr>
        <p:txBody>
          <a:bodyPr wrap="square" lIns="91440" tIns="45720" rIns="91440" bIns="45720">
            <a:spAutoFit/>
          </a:bodyPr>
          <a:lstStyle/>
          <a:p>
            <a:pPr algn="ctr"/>
            <a:r>
              <a:rPr lang="km-KH" sz="6600" dirty="0">
                <a:ln w="0"/>
                <a:solidFill>
                  <a:srgbClr val="FFFF00"/>
                </a:solidFill>
                <a:effectLst>
                  <a:outerShdw blurRad="38100" dist="25400" dir="5400000" algn="ctr" rotWithShape="0">
                    <a:srgbClr val="6E747A">
                      <a:alpha val="43000"/>
                    </a:srgbClr>
                  </a:outerShdw>
                </a:effectLst>
                <a:latin typeface="Khmer OS Muol Light" panose="02000500000000020004" pitchFamily="2" charset="0"/>
                <a:cs typeface="Khmer OS Muol Light" panose="02000500000000020004" pitchFamily="2" charset="0"/>
              </a:rPr>
              <a:t>ស</a:t>
            </a:r>
            <a:r>
              <a:rPr lang="km-KH" sz="6600" u="sng" dirty="0">
                <a:ln w="0"/>
                <a:solidFill>
                  <a:srgbClr val="FFFF00"/>
                </a:solidFill>
                <a:effectLst>
                  <a:outerShdw blurRad="38100" dist="25400" dir="5400000" algn="ctr" rotWithShape="0">
                    <a:srgbClr val="6E747A">
                      <a:alpha val="43000"/>
                    </a:srgbClr>
                  </a:outerShdw>
                </a:effectLst>
                <a:latin typeface="Khmer OS Muol Light" panose="02000500000000020004" pitchFamily="2" charset="0"/>
                <a:cs typeface="Khmer OS Muol Light" panose="02000500000000020004" pitchFamily="2" charset="0"/>
              </a:rPr>
              <a:t>ូមអរគុណ</a:t>
            </a:r>
            <a:endParaRPr lang="en-US" sz="6600" dirty="0">
              <a:ln w="0"/>
              <a:solidFill>
                <a:srgbClr val="FFFF00"/>
              </a:solidFill>
              <a:effectLst>
                <a:outerShdw blurRad="38100" dist="25400" dir="5400000" algn="ctr" rotWithShape="0">
                  <a:srgbClr val="6E747A">
                    <a:alpha val="43000"/>
                  </a:srgbClr>
                </a:outerShdw>
              </a:effectLst>
              <a:latin typeface="Khmer OS Muol Light" panose="02000500000000020004" pitchFamily="2" charset="0"/>
              <a:cs typeface="Khmer OS Muol Light" panose="02000500000000020004" pitchFamily="2" charset="0"/>
            </a:endParaRPr>
          </a:p>
        </p:txBody>
      </p:sp>
    </p:spTree>
    <p:extLst>
      <p:ext uri="{BB962C8B-B14F-4D97-AF65-F5344CB8AC3E}">
        <p14:creationId xmlns:p14="http://schemas.microsoft.com/office/powerpoint/2010/main" val="1100650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89767" y="1421737"/>
            <a:ext cx="10607039" cy="3046988"/>
          </a:xfrm>
          <a:prstGeom prst="rect">
            <a:avLst/>
          </a:prstGeom>
        </p:spPr>
        <p:txBody>
          <a:bodyPr wrap="square">
            <a:spAutoFit/>
          </a:bodyPr>
          <a:lstStyle/>
          <a:p>
            <a:pPr algn="ctr">
              <a:lnSpc>
                <a:spcPct val="200000"/>
              </a:lnSpc>
            </a:pPr>
            <a:r>
              <a:rPr lang="km-KH" sz="3200" dirty="0">
                <a:solidFill>
                  <a:prstClr val="black"/>
                </a:solidFill>
                <a:latin typeface="Khmer OS Muol Light" panose="02000500000000020004" pitchFamily="2" charset="0"/>
                <a:cs typeface="Khmer OS Muol Light" panose="02000500000000020004" pitchFamily="2" charset="0"/>
              </a:rPr>
              <a:t>អ្វីទៅជា</a:t>
            </a:r>
          </a:p>
          <a:p>
            <a:pPr algn="ctr">
              <a:lnSpc>
                <a:spcPct val="200000"/>
              </a:lnSpc>
            </a:pPr>
            <a:r>
              <a:rPr lang="km-KH" sz="3200" dirty="0">
                <a:solidFill>
                  <a:prstClr val="black"/>
                </a:solidFill>
                <a:latin typeface="Khmer OS Muol Light" panose="02000500000000020004" pitchFamily="2" charset="0"/>
                <a:cs typeface="Khmer OS Muol Light" panose="02000500000000020004" pitchFamily="2" charset="0"/>
              </a:rPr>
              <a:t>ការសិក្សាបែបឆ្លុះបញ្ចាំងពីការអនុវត្តជាក់ស្តែង?</a:t>
            </a:r>
            <a:endParaRPr lang="en-US" sz="3200" dirty="0">
              <a:solidFill>
                <a:prstClr val="black"/>
              </a:solidFill>
              <a:latin typeface="Khmer OS Muol Light" panose="02000500000000020004" pitchFamily="2" charset="0"/>
              <a:cs typeface="Khmer OS Muol Light" panose="02000500000000020004" pitchFamily="2" charset="0"/>
            </a:endParaRPr>
          </a:p>
          <a:p>
            <a:pPr algn="ctr">
              <a:lnSpc>
                <a:spcPct val="200000"/>
              </a:lnSpc>
            </a:pPr>
            <a:r>
              <a:rPr lang="km-KH" sz="3200" dirty="0">
                <a:solidFill>
                  <a:prstClr val="black"/>
                </a:solidFill>
                <a:latin typeface="Khmer OS Muol Light" panose="02000500000000020004" pitchFamily="2" charset="0"/>
                <a:cs typeface="Khmer OS Muol Light" panose="02000500000000020004" pitchFamily="2" charset="0"/>
              </a:rPr>
              <a:t> </a:t>
            </a:r>
            <a:r>
              <a:rPr lang="en-US" sz="3200" b="1" dirty="0">
                <a:solidFill>
                  <a:prstClr val="black"/>
                </a:solidFill>
                <a:latin typeface="Khmer OS Muol Light" panose="02000500000000020004" pitchFamily="2" charset="0"/>
                <a:cs typeface="Khmer OS Muol Light" panose="02000500000000020004" pitchFamily="2" charset="0"/>
              </a:rPr>
              <a:t>What is reflective practice-based learning</a:t>
            </a:r>
            <a:r>
              <a:rPr lang="km-KH" sz="3200" b="1" dirty="0">
                <a:solidFill>
                  <a:prstClr val="black"/>
                </a:solidFill>
                <a:latin typeface="Khmer OS Muol Light" panose="02000500000000020004" pitchFamily="2" charset="0"/>
                <a:cs typeface="Khmer OS Muol Light" panose="02000500000000020004" pitchFamily="2" charset="0"/>
              </a:rPr>
              <a:t> (</a:t>
            </a:r>
            <a:r>
              <a:rPr lang="en-US" sz="3200" b="1" dirty="0">
                <a:solidFill>
                  <a:prstClr val="black"/>
                </a:solidFill>
                <a:latin typeface="Khmer OS Muol Light" panose="02000500000000020004" pitchFamily="2" charset="0"/>
                <a:cs typeface="Khmer OS Muol Light" panose="02000500000000020004" pitchFamily="2" charset="0"/>
              </a:rPr>
              <a:t>RPL</a:t>
            </a:r>
            <a:r>
              <a:rPr lang="km-KH" sz="3200" b="1" dirty="0">
                <a:solidFill>
                  <a:prstClr val="black"/>
                </a:solidFill>
                <a:latin typeface="Khmer OS Muol Light" panose="02000500000000020004" pitchFamily="2" charset="0"/>
                <a:cs typeface="Khmer OS Muol Light" panose="02000500000000020004" pitchFamily="2" charset="0"/>
              </a:rPr>
              <a:t>)</a:t>
            </a:r>
            <a:r>
              <a:rPr lang="en-US" sz="3200" b="1" dirty="0">
                <a:solidFill>
                  <a:prstClr val="black"/>
                </a:solidFill>
                <a:latin typeface="Khmer OS Muol Light" panose="02000500000000020004" pitchFamily="2" charset="0"/>
                <a:cs typeface="Khmer OS Muol Light" panose="02000500000000020004" pitchFamily="2" charset="0"/>
              </a:rPr>
              <a:t>?</a:t>
            </a:r>
          </a:p>
        </p:txBody>
      </p:sp>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Tree>
    <p:extLst>
      <p:ext uri="{BB962C8B-B14F-4D97-AF65-F5344CB8AC3E}">
        <p14:creationId xmlns:p14="http://schemas.microsoft.com/office/powerpoint/2010/main" val="4267930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flipV="1">
            <a:off x="336078" y="1779586"/>
            <a:ext cx="11855922" cy="3174274"/>
          </a:xfrm>
          <a:prstGeom prst="triangle">
            <a:avLst>
              <a:gd name="adj" fmla="val 50318"/>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711390" y="1578491"/>
            <a:ext cx="10607039" cy="1938992"/>
          </a:xfrm>
          <a:prstGeom prst="rect">
            <a:avLst/>
          </a:prstGeom>
          <a:noFill/>
          <a:ln>
            <a:noFill/>
          </a:ln>
        </p:spPr>
        <p:txBody>
          <a:bodyPr wrap="square">
            <a:spAutoFit/>
          </a:bodyPr>
          <a:lstStyle/>
          <a:p>
            <a:pPr lvl="0" algn="ctr">
              <a:lnSpc>
                <a:spcPct val="200000"/>
              </a:lnSpc>
            </a:pPr>
            <a:r>
              <a:rPr lang="km-KH" sz="3200" dirty="0">
                <a:solidFill>
                  <a:prstClr val="black"/>
                </a:solidFill>
                <a:latin typeface="Khmer OS Muol Light" panose="02000500000000020004" pitchFamily="2" charset="0"/>
                <a:cs typeface="Khmer OS Muol Light" panose="02000500000000020004" pitchFamily="2" charset="0"/>
              </a:rPr>
              <a:t>ការសិក្សាបែបឆ្លុះបញ្ចាំងពីការអនុវត្តជាក់ស្តែង(</a:t>
            </a:r>
            <a:r>
              <a:rPr lang="en-US" sz="3200" dirty="0">
                <a:solidFill>
                  <a:prstClr val="black"/>
                </a:solidFill>
                <a:latin typeface="Khmer OS Muol Light" panose="02000500000000020004" pitchFamily="2" charset="0"/>
                <a:cs typeface="Khmer OS Muol Light" panose="02000500000000020004" pitchFamily="2" charset="0"/>
              </a:rPr>
              <a:t>RPL</a:t>
            </a:r>
            <a:r>
              <a:rPr lang="km-KH" sz="3200" dirty="0">
                <a:solidFill>
                  <a:prstClr val="black"/>
                </a:solidFill>
                <a:latin typeface="Khmer OS Muol Light" panose="02000500000000020004" pitchFamily="2" charset="0"/>
                <a:cs typeface="Khmer OS Muol Light" panose="02000500000000020004" pitchFamily="2" charset="0"/>
              </a:rPr>
              <a:t>)</a:t>
            </a:r>
            <a:r>
              <a:rPr lang="en-US" sz="3200" dirty="0">
                <a:solidFill>
                  <a:prstClr val="black"/>
                </a:solidFill>
                <a:latin typeface="Khmer OS Muol Light" panose="02000500000000020004" pitchFamily="2" charset="0"/>
                <a:cs typeface="Khmer OS Muol Light" panose="02000500000000020004" pitchFamily="2" charset="0"/>
              </a:rPr>
              <a:t>​ </a:t>
            </a:r>
            <a:r>
              <a:rPr kumimoji="0" lang="km-KH" sz="3200" b="0" i="0" u="none" strike="noStrike" kern="1200" cap="none" spc="0" normalizeH="0" baseline="0" noProof="0" dirty="0">
                <a:ln>
                  <a:noFill/>
                </a:ln>
                <a:solidFill>
                  <a:prstClr val="black"/>
                </a:solidFill>
                <a:effectLst/>
                <a:uLnTx/>
                <a:uFillTx/>
                <a:latin typeface="Khmer OS Muol Light" panose="02000500000000020004" pitchFamily="2" charset="0"/>
                <a:ea typeface="+mn-ea"/>
                <a:cs typeface="Khmer OS Muol Light" panose="02000500000000020004" pitchFamily="2" charset="0"/>
              </a:rPr>
              <a:t>ជាគោល</a:t>
            </a:r>
            <a:r>
              <a:rPr lang="km-KH" sz="3200" b="1" dirty="0">
                <a:solidFill>
                  <a:prstClr val="black"/>
                </a:solidFill>
                <a:latin typeface="Khmer OS Muol Light" panose="02000500000000020004" pitchFamily="2" charset="0"/>
                <a:cs typeface="Khmer OS Muol Light" panose="02000500000000020004" pitchFamily="2" charset="0"/>
              </a:rPr>
              <a:t>វិធីមួយជំរុញការរៀននៃកម្មវិធី </a:t>
            </a:r>
            <a:r>
              <a:rPr lang="en-US" sz="3200" b="1" dirty="0" err="1">
                <a:solidFill>
                  <a:prstClr val="black"/>
                </a:solidFill>
                <a:latin typeface="Khmer OS Muol Light" panose="02000500000000020004" pitchFamily="2" charset="0"/>
                <a:cs typeface="Khmer OS Muol Light" panose="02000500000000020004" pitchFamily="2" charset="0"/>
              </a:rPr>
              <a:t>SafeMa</a:t>
            </a:r>
            <a:r>
              <a:rPr lang="en-US" sz="3200" b="1" dirty="0">
                <a:solidFill>
                  <a:prstClr val="black"/>
                </a:solidFill>
                <a:latin typeface="Khmer OS Muol Light" panose="02000500000000020004" pitchFamily="2" charset="0"/>
                <a:cs typeface="Khmer OS Muol Light" panose="02000500000000020004" pitchFamily="2" charset="0"/>
              </a:rPr>
              <a:t> </a:t>
            </a:r>
            <a:r>
              <a:rPr lang="km-KH" sz="3200" b="1" dirty="0">
                <a:solidFill>
                  <a:prstClr val="black"/>
                </a:solidFill>
                <a:latin typeface="Khmer OS Muol Light" panose="02000500000000020004" pitchFamily="2" charset="0"/>
                <a:cs typeface="Khmer OS Muol Light" panose="02000500000000020004" pitchFamily="2" charset="0"/>
              </a:rPr>
              <a:t>​</a:t>
            </a:r>
            <a:endParaRPr kumimoji="0" lang="en-US" sz="3200" b="1" i="0" u="none" strike="noStrike" kern="1200" cap="none" spc="0" normalizeH="0" baseline="0" noProof="0" dirty="0">
              <a:ln>
                <a:noFill/>
              </a:ln>
              <a:solidFill>
                <a:prstClr val="black"/>
              </a:solidFill>
              <a:effectLst/>
              <a:uLnTx/>
              <a:uFillTx/>
              <a:latin typeface="Khmer OS Muol Light" panose="02000500000000020004" pitchFamily="2" charset="0"/>
              <a:ea typeface="+mn-ea"/>
              <a:cs typeface="Khmer OS Muol Light" panose="02000500000000020004" pitchFamily="2" charset="0"/>
            </a:endParaRPr>
          </a:p>
        </p:txBody>
      </p:sp>
    </p:spTree>
    <p:extLst>
      <p:ext uri="{BB962C8B-B14F-4D97-AF65-F5344CB8AC3E}">
        <p14:creationId xmlns:p14="http://schemas.microsoft.com/office/powerpoint/2010/main" val="25872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909160" y="86091"/>
            <a:ext cx="1301348" cy="1043423"/>
          </a:xfrm>
          <a:prstGeom prst="rect">
            <a:avLst/>
          </a:prstGeom>
        </p:spPr>
      </p:pic>
      <p:pic>
        <p:nvPicPr>
          <p:cNvPr id="3" name="Picture 2"/>
          <p:cNvPicPr>
            <a:picLocks noChangeAspect="1"/>
          </p:cNvPicPr>
          <p:nvPr/>
        </p:nvPicPr>
        <p:blipFill>
          <a:blip r:embed="rId3"/>
          <a:stretch>
            <a:fillRect/>
          </a:stretch>
        </p:blipFill>
        <p:spPr>
          <a:xfrm>
            <a:off x="10275531" y="86091"/>
            <a:ext cx="1793966" cy="913000"/>
          </a:xfrm>
          <a:prstGeom prst="rect">
            <a:avLst/>
          </a:prstGeom>
        </p:spPr>
      </p:pic>
      <p:sp>
        <p:nvSpPr>
          <p:cNvPr id="6" name="Shape 46493">
            <a:extLst>
              <a:ext uri="{FF2B5EF4-FFF2-40B4-BE49-F238E27FC236}">
                <a16:creationId xmlns:a16="http://schemas.microsoft.com/office/drawing/2014/main" id="{FEE676C4-64DA-8045-83AB-D66EA1A9D4AC}"/>
              </a:ext>
            </a:extLst>
          </p:cNvPr>
          <p:cNvSpPr/>
          <p:nvPr/>
        </p:nvSpPr>
        <p:spPr>
          <a:xfrm rot="5400000" flipH="1">
            <a:off x="4589180" y="-2294002"/>
            <a:ext cx="1623680" cy="6883182"/>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4">
              <a:lumMod val="40000"/>
              <a:lumOff val="60000"/>
            </a:schemeClr>
          </a:solidFill>
          <a:ln w="12700" cap="flat">
            <a:noFill/>
            <a:miter lim="400000"/>
          </a:ln>
          <a:effectLst/>
        </p:spPr>
        <p:txBody>
          <a:bodyPr vert="vert270" wrap="square" lIns="0" tIns="0" rIns="0" bIns="0" numCol="1" anchor="ctr">
            <a:noAutofit/>
          </a:bodyPr>
          <a:lstStyle/>
          <a:p>
            <a:pPr algn="ctr">
              <a:lnSpc>
                <a:spcPct val="150000"/>
              </a:lnSpc>
            </a:pPr>
            <a:r>
              <a:rPr lang="km-KH" sz="2800" b="1" dirty="0">
                <a:solidFill>
                  <a:prstClr val="black"/>
                </a:solidFill>
                <a:latin typeface="Khmer OS Muol Light" panose="02000500000000020004" pitchFamily="2" charset="0"/>
                <a:ea typeface="+mj-ea"/>
                <a:cs typeface="Khmer OS Muol Light" panose="02000500000000020004" pitchFamily="2" charset="0"/>
              </a:rPr>
              <a:t>គោលវិធីនៃវគ្គសិក្សារបស់កម្មវិធី </a:t>
            </a:r>
            <a:r>
              <a:rPr lang="en-US" sz="2800" b="1" dirty="0" err="1">
                <a:solidFill>
                  <a:prstClr val="black"/>
                </a:solidFill>
                <a:latin typeface="Khmer OS Muol Light" panose="02000500000000020004" pitchFamily="2" charset="0"/>
                <a:ea typeface="+mj-ea"/>
                <a:cs typeface="Khmer OS Muol Light" panose="02000500000000020004" pitchFamily="2" charset="0"/>
              </a:rPr>
              <a:t>SafeMa</a:t>
            </a:r>
            <a:endParaRPr sz="2800" dirty="0">
              <a:latin typeface="Lato Light" panose="020F0502020204030203" pitchFamily="34" charset="0"/>
            </a:endParaRPr>
          </a:p>
        </p:txBody>
      </p:sp>
      <p:sp>
        <p:nvSpPr>
          <p:cNvPr id="8" name="Shape 46493">
            <a:extLst>
              <a:ext uri="{FF2B5EF4-FFF2-40B4-BE49-F238E27FC236}">
                <a16:creationId xmlns:a16="http://schemas.microsoft.com/office/drawing/2014/main" id="{FEE676C4-64DA-8045-83AB-D66EA1A9D4AC}"/>
              </a:ext>
            </a:extLst>
          </p:cNvPr>
          <p:cNvSpPr/>
          <p:nvPr/>
        </p:nvSpPr>
        <p:spPr>
          <a:xfrm rot="5400000" flipH="1">
            <a:off x="868483" y="2131619"/>
            <a:ext cx="4293719" cy="4654731"/>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5">
              <a:lumMod val="20000"/>
              <a:lumOff val="80000"/>
            </a:schemeClr>
          </a:solidFill>
          <a:ln w="12700" cap="flat">
            <a:noFill/>
            <a:miter lim="400000"/>
          </a:ln>
          <a:effectLst/>
        </p:spPr>
        <p:txBody>
          <a:bodyPr vert="vert270" wrap="square" lIns="0" tIns="0" rIns="0" bIns="0" numCol="1" anchor="ctr">
            <a:noAutofit/>
          </a:bodyPr>
          <a:lstStyle/>
          <a:p>
            <a:pPr lvl="0" algn="ctr" defTabSz="914377">
              <a:lnSpc>
                <a:spcPct val="200000"/>
              </a:lnSpc>
              <a:spcBef>
                <a:spcPts val="1000"/>
              </a:spcBef>
            </a:pPr>
            <a:r>
              <a:rPr lang="km-KH" sz="2400" dirty="0">
                <a:solidFill>
                  <a:prstClr val="black"/>
                </a:solidFill>
                <a:latin typeface="Khmer OS" panose="02000500000000020004" pitchFamily="2" charset="0"/>
                <a:cs typeface="Khmer OS" panose="02000500000000020004" pitchFamily="2" charset="0"/>
              </a:rPr>
              <a:t>ផ្តោតលើ</a:t>
            </a:r>
            <a:r>
              <a:rPr lang="km-KH" sz="2400" dirty="0">
                <a:solidFill>
                  <a:prstClr val="black"/>
                </a:solidFill>
                <a:latin typeface="Khmer OS Muol Light" panose="02000500000000020004" pitchFamily="2" charset="0"/>
                <a:cs typeface="Khmer OS Muol Light" panose="02000500000000020004" pitchFamily="2" charset="0"/>
              </a:rPr>
              <a:t>ការសិក្សា</a:t>
            </a:r>
          </a:p>
          <a:p>
            <a:pPr lvl="0" algn="ctr" defTabSz="914377">
              <a:lnSpc>
                <a:spcPct val="200000"/>
              </a:lnSpc>
              <a:spcBef>
                <a:spcPts val="1000"/>
              </a:spcBef>
            </a:pPr>
            <a:r>
              <a:rPr lang="km-KH" sz="2400" dirty="0">
                <a:solidFill>
                  <a:prstClr val="black"/>
                </a:solidFill>
                <a:latin typeface="Khmer OS Muol Light" panose="02000500000000020004" pitchFamily="2" charset="0"/>
                <a:cs typeface="Khmer OS Muol Light" panose="02000500000000020004" pitchFamily="2" charset="0"/>
              </a:rPr>
              <a:t>បែបឆ្លុះបញ្ចាំងពីការអនុវត្តជាក់ស្តែង</a:t>
            </a:r>
            <a:r>
              <a:rPr lang="km-KH" sz="2400" b="1" dirty="0">
                <a:latin typeface="Khmer OS Muol Light" panose="02000500000000020004" pitchFamily="2" charset="0"/>
                <a:cs typeface="Khmer OS Muol Light" panose="02000500000000020004" pitchFamily="2" charset="0"/>
              </a:rPr>
              <a:t>(</a:t>
            </a:r>
            <a:r>
              <a:rPr lang="en-GB" sz="2400" b="1" dirty="0">
                <a:latin typeface="Khmer OS Muol Light" panose="02000500000000020004" pitchFamily="2" charset="0"/>
                <a:cs typeface="Khmer OS Muol Light" panose="02000500000000020004" pitchFamily="2" charset="0"/>
              </a:rPr>
              <a:t>RPL)</a:t>
            </a:r>
            <a:r>
              <a:rPr lang="en-GB" sz="2400" dirty="0">
                <a:solidFill>
                  <a:srgbClr val="0000FF"/>
                </a:solidFill>
                <a:latin typeface="Khmer OS" panose="02000500000000020004" pitchFamily="2" charset="0"/>
                <a:cs typeface="Khmer OS" panose="02000500000000020004" pitchFamily="2" charset="0"/>
              </a:rPr>
              <a:t> </a:t>
            </a:r>
            <a:r>
              <a:rPr lang="km-KH" sz="2400" dirty="0">
                <a:solidFill>
                  <a:prstClr val="black"/>
                </a:solidFill>
                <a:latin typeface="Khmer OS" panose="02000500000000020004" pitchFamily="2" charset="0"/>
                <a:cs typeface="Khmer OS" panose="02000500000000020004" pitchFamily="2" charset="0"/>
              </a:rPr>
              <a:t>ដែលជាវិធីស្នូលក្នុងការបង្រៀននិងរៀន</a:t>
            </a:r>
            <a:endParaRPr sz="2800" dirty="0">
              <a:latin typeface="Khmer OS" panose="02000500000000020004" pitchFamily="2" charset="0"/>
              <a:cs typeface="Khmer OS" panose="02000500000000020004" pitchFamily="2" charset="0"/>
            </a:endParaRPr>
          </a:p>
        </p:txBody>
      </p:sp>
      <p:sp>
        <p:nvSpPr>
          <p:cNvPr id="9" name="Shape 46493">
            <a:extLst>
              <a:ext uri="{FF2B5EF4-FFF2-40B4-BE49-F238E27FC236}">
                <a16:creationId xmlns:a16="http://schemas.microsoft.com/office/drawing/2014/main" id="{FEE676C4-64DA-8045-83AB-D66EA1A9D4AC}"/>
              </a:ext>
            </a:extLst>
          </p:cNvPr>
          <p:cNvSpPr/>
          <p:nvPr/>
        </p:nvSpPr>
        <p:spPr>
          <a:xfrm rot="5400000" flipH="1">
            <a:off x="7048450" y="1808165"/>
            <a:ext cx="4293720" cy="5092628"/>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2">
              <a:lumMod val="40000"/>
              <a:lumOff val="60000"/>
            </a:schemeClr>
          </a:solidFill>
          <a:ln w="12700" cap="flat">
            <a:noFill/>
            <a:miter lim="400000"/>
          </a:ln>
          <a:effectLst/>
        </p:spPr>
        <p:txBody>
          <a:bodyPr vert="vert270" wrap="square" lIns="0" tIns="0" rIns="0" bIns="0" numCol="1" anchor="ctr">
            <a:noAutofit/>
          </a:bodyPr>
          <a:lstStyle/>
          <a:p>
            <a:pPr algn="ctr">
              <a:lnSpc>
                <a:spcPct val="200000"/>
              </a:lnSpc>
            </a:pPr>
            <a:r>
              <a:rPr lang="km-KH" sz="2400" dirty="0">
                <a:solidFill>
                  <a:prstClr val="black"/>
                </a:solidFill>
                <a:latin typeface="Khmer OS" panose="02000500000000020004" pitchFamily="2" charset="0"/>
                <a:ea typeface="+mj-ea"/>
                <a:cs typeface="Khmer OS" panose="02000500000000020004" pitchFamily="2" charset="0"/>
              </a:rPr>
              <a:t>ការផ្សំចូលគ្នានៃបទបង្ហាញ សកម្មភាពឆ្លុះបញ្ចាំង​ ជំនួយនិស្សិតក្នុងការត្រិះរិះពិចារណា​​និងធ្វើការសម្រេចចិត្តប្រកបដោយជំនាញវិជ្ជាជីវៈ។</a:t>
            </a:r>
          </a:p>
        </p:txBody>
      </p:sp>
      <p:pic>
        <p:nvPicPr>
          <p:cNvPr id="11" name="Picture 10"/>
          <p:cNvPicPr>
            <a:picLocks noChangeAspect="1"/>
          </p:cNvPicPr>
          <p:nvPr/>
        </p:nvPicPr>
        <p:blipFill>
          <a:blip r:embed="rId4"/>
          <a:stretch>
            <a:fillRect/>
          </a:stretch>
        </p:blipFill>
        <p:spPr>
          <a:xfrm rot="5400000">
            <a:off x="569819" y="2725842"/>
            <a:ext cx="629879" cy="1390391"/>
          </a:xfrm>
          <a:prstGeom prst="rect">
            <a:avLst/>
          </a:prstGeom>
        </p:spPr>
      </p:pic>
      <p:pic>
        <p:nvPicPr>
          <p:cNvPr id="12" name="Picture 11"/>
          <p:cNvPicPr>
            <a:picLocks noChangeAspect="1"/>
          </p:cNvPicPr>
          <p:nvPr/>
        </p:nvPicPr>
        <p:blipFill>
          <a:blip r:embed="rId5"/>
          <a:stretch>
            <a:fillRect/>
          </a:stretch>
        </p:blipFill>
        <p:spPr>
          <a:xfrm rot="5400000">
            <a:off x="5780564" y="2580163"/>
            <a:ext cx="625122" cy="1320745"/>
          </a:xfrm>
          <a:prstGeom prst="rect">
            <a:avLst/>
          </a:prstGeom>
        </p:spPr>
      </p:pic>
    </p:spTree>
    <p:extLst>
      <p:ext uri="{BB962C8B-B14F-4D97-AF65-F5344CB8AC3E}">
        <p14:creationId xmlns:p14="http://schemas.microsoft.com/office/powerpoint/2010/main" val="143963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46482">
            <a:extLst>
              <a:ext uri="{FF2B5EF4-FFF2-40B4-BE49-F238E27FC236}">
                <a16:creationId xmlns:a16="http://schemas.microsoft.com/office/drawing/2014/main" id="{FABA1F3D-C54A-AD46-B81D-413C65176292}"/>
              </a:ext>
            </a:extLst>
          </p:cNvPr>
          <p:cNvSpPr/>
          <p:nvPr/>
        </p:nvSpPr>
        <p:spPr>
          <a:xfrm>
            <a:off x="971827" y="4772120"/>
            <a:ext cx="847984" cy="1705106"/>
          </a:xfrm>
          <a:custGeom>
            <a:avLst/>
            <a:gdLst/>
            <a:ahLst/>
            <a:cxnLst>
              <a:cxn ang="0">
                <a:pos x="wd2" y="hd2"/>
              </a:cxn>
              <a:cxn ang="5400000">
                <a:pos x="wd2" y="hd2"/>
              </a:cxn>
              <a:cxn ang="10800000">
                <a:pos x="wd2" y="hd2"/>
              </a:cxn>
              <a:cxn ang="16200000">
                <a:pos x="wd2" y="hd2"/>
              </a:cxn>
            </a:cxnLst>
            <a:rect l="0" t="0" r="r" b="b"/>
            <a:pathLst>
              <a:path w="21439" h="21600" extrusionOk="0">
                <a:moveTo>
                  <a:pt x="4374" y="0"/>
                </a:moveTo>
                <a:cubicBezTo>
                  <a:pt x="3813" y="0"/>
                  <a:pt x="3308" y="81"/>
                  <a:pt x="2940" y="210"/>
                </a:cubicBezTo>
                <a:cubicBezTo>
                  <a:pt x="2573" y="338"/>
                  <a:pt x="2342" y="515"/>
                  <a:pt x="2342" y="712"/>
                </a:cubicBezTo>
                <a:lnTo>
                  <a:pt x="2342" y="4349"/>
                </a:lnTo>
                <a:lnTo>
                  <a:pt x="2342" y="4805"/>
                </a:lnTo>
                <a:lnTo>
                  <a:pt x="2342" y="6642"/>
                </a:lnTo>
                <a:cubicBezTo>
                  <a:pt x="2216" y="6639"/>
                  <a:pt x="2090" y="6640"/>
                  <a:pt x="1965" y="6645"/>
                </a:cubicBezTo>
                <a:cubicBezTo>
                  <a:pt x="1216" y="6673"/>
                  <a:pt x="548" y="6826"/>
                  <a:pt x="212" y="7061"/>
                </a:cubicBezTo>
                <a:cubicBezTo>
                  <a:pt x="-22" y="7225"/>
                  <a:pt x="-74" y="7421"/>
                  <a:pt x="114" y="7607"/>
                </a:cubicBezTo>
                <a:cubicBezTo>
                  <a:pt x="628" y="8461"/>
                  <a:pt x="1448" y="9291"/>
                  <a:pt x="2563" y="10072"/>
                </a:cubicBezTo>
                <a:cubicBezTo>
                  <a:pt x="3170" y="10498"/>
                  <a:pt x="3866" y="10907"/>
                  <a:pt x="4456" y="11335"/>
                </a:cubicBezTo>
                <a:cubicBezTo>
                  <a:pt x="4970" y="11709"/>
                  <a:pt x="5440" y="12112"/>
                  <a:pt x="5811" y="12517"/>
                </a:cubicBezTo>
                <a:lnTo>
                  <a:pt x="5136" y="21600"/>
                </a:lnTo>
                <a:lnTo>
                  <a:pt x="18342" y="21600"/>
                </a:lnTo>
                <a:lnTo>
                  <a:pt x="17644" y="12280"/>
                </a:lnTo>
                <a:cubicBezTo>
                  <a:pt x="17875" y="12024"/>
                  <a:pt x="18142" y="11774"/>
                  <a:pt x="18424" y="11525"/>
                </a:cubicBezTo>
                <a:cubicBezTo>
                  <a:pt x="19452" y="10614"/>
                  <a:pt x="20903" y="9745"/>
                  <a:pt x="21300" y="8772"/>
                </a:cubicBezTo>
                <a:cubicBezTo>
                  <a:pt x="21526" y="8217"/>
                  <a:pt x="21419" y="7653"/>
                  <a:pt x="21374" y="7093"/>
                </a:cubicBezTo>
                <a:cubicBezTo>
                  <a:pt x="21323" y="6473"/>
                  <a:pt x="21360" y="5853"/>
                  <a:pt x="21365" y="5233"/>
                </a:cubicBezTo>
                <a:cubicBezTo>
                  <a:pt x="21367" y="5036"/>
                  <a:pt x="21143" y="4859"/>
                  <a:pt x="20775" y="4730"/>
                </a:cubicBezTo>
                <a:cubicBezTo>
                  <a:pt x="20408" y="4602"/>
                  <a:pt x="19894" y="4521"/>
                  <a:pt x="19334" y="4521"/>
                </a:cubicBezTo>
                <a:lnTo>
                  <a:pt x="19112" y="4521"/>
                </a:lnTo>
                <a:cubicBezTo>
                  <a:pt x="18551" y="4521"/>
                  <a:pt x="18046" y="4602"/>
                  <a:pt x="17679" y="4730"/>
                </a:cubicBezTo>
                <a:cubicBezTo>
                  <a:pt x="17332" y="4852"/>
                  <a:pt x="17121" y="5018"/>
                  <a:pt x="17097" y="5201"/>
                </a:cubicBezTo>
                <a:lnTo>
                  <a:pt x="16458" y="5164"/>
                </a:lnTo>
                <a:lnTo>
                  <a:pt x="16458" y="4865"/>
                </a:lnTo>
                <a:cubicBezTo>
                  <a:pt x="16458" y="4669"/>
                  <a:pt x="16228" y="4489"/>
                  <a:pt x="15860" y="4360"/>
                </a:cubicBezTo>
                <a:cubicBezTo>
                  <a:pt x="15492" y="4231"/>
                  <a:pt x="14987" y="4154"/>
                  <a:pt x="14426" y="4154"/>
                </a:cubicBezTo>
                <a:lnTo>
                  <a:pt x="14197" y="4154"/>
                </a:lnTo>
                <a:cubicBezTo>
                  <a:pt x="13636" y="4154"/>
                  <a:pt x="13129" y="4231"/>
                  <a:pt x="12763" y="4360"/>
                </a:cubicBezTo>
                <a:cubicBezTo>
                  <a:pt x="12397" y="4489"/>
                  <a:pt x="12173" y="4669"/>
                  <a:pt x="12173" y="4865"/>
                </a:cubicBezTo>
                <a:lnTo>
                  <a:pt x="12173" y="4914"/>
                </a:lnTo>
                <a:lnTo>
                  <a:pt x="11542" y="4880"/>
                </a:lnTo>
                <a:lnTo>
                  <a:pt x="11542" y="4400"/>
                </a:lnTo>
                <a:cubicBezTo>
                  <a:pt x="11542" y="4204"/>
                  <a:pt x="11312" y="4024"/>
                  <a:pt x="10944" y="3895"/>
                </a:cubicBezTo>
                <a:cubicBezTo>
                  <a:pt x="10577" y="3766"/>
                  <a:pt x="10072" y="3689"/>
                  <a:pt x="9511" y="3689"/>
                </a:cubicBezTo>
                <a:lnTo>
                  <a:pt x="9289" y="3689"/>
                </a:lnTo>
                <a:cubicBezTo>
                  <a:pt x="8728" y="3689"/>
                  <a:pt x="8223" y="3766"/>
                  <a:pt x="7856" y="3895"/>
                </a:cubicBezTo>
                <a:cubicBezTo>
                  <a:pt x="7488" y="4024"/>
                  <a:pt x="7258" y="4204"/>
                  <a:pt x="7258" y="4400"/>
                </a:cubicBezTo>
                <a:lnTo>
                  <a:pt x="7258" y="4630"/>
                </a:lnTo>
                <a:lnTo>
                  <a:pt x="6627" y="4593"/>
                </a:lnTo>
                <a:lnTo>
                  <a:pt x="6627" y="712"/>
                </a:lnTo>
                <a:cubicBezTo>
                  <a:pt x="6627" y="515"/>
                  <a:pt x="6405" y="338"/>
                  <a:pt x="6037" y="210"/>
                </a:cubicBezTo>
                <a:cubicBezTo>
                  <a:pt x="5669" y="81"/>
                  <a:pt x="5156" y="0"/>
                  <a:pt x="4595" y="0"/>
                </a:cubicBezTo>
                <a:lnTo>
                  <a:pt x="4374" y="0"/>
                </a:lnTo>
                <a:close/>
              </a:path>
            </a:pathLst>
          </a:custGeom>
          <a:solidFill>
            <a:srgbClr val="002060"/>
          </a:solidFill>
          <a:ln w="12700" cap="flat">
            <a:noFill/>
            <a:miter lim="400000"/>
          </a:ln>
          <a:effectLst/>
        </p:spPr>
        <p:txBody>
          <a:bodyPr wrap="square" lIns="26789" tIns="26789" rIns="26789" bIns="2678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532"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4" name="Shape 46483">
            <a:extLst>
              <a:ext uri="{FF2B5EF4-FFF2-40B4-BE49-F238E27FC236}">
                <a16:creationId xmlns:a16="http://schemas.microsoft.com/office/drawing/2014/main" id="{39C3B67B-EA26-6D46-875A-D76553C36628}"/>
              </a:ext>
            </a:extLst>
          </p:cNvPr>
          <p:cNvSpPr/>
          <p:nvPr/>
        </p:nvSpPr>
        <p:spPr>
          <a:xfrm>
            <a:off x="3951170" y="4772120"/>
            <a:ext cx="805529" cy="1705106"/>
          </a:xfrm>
          <a:custGeom>
            <a:avLst/>
            <a:gdLst/>
            <a:ahLst/>
            <a:cxnLst>
              <a:cxn ang="0">
                <a:pos x="wd2" y="hd2"/>
              </a:cxn>
              <a:cxn ang="5400000">
                <a:pos x="wd2" y="hd2"/>
              </a:cxn>
              <a:cxn ang="10800000">
                <a:pos x="wd2" y="hd2"/>
              </a:cxn>
              <a:cxn ang="16200000">
                <a:pos x="wd2" y="hd2"/>
              </a:cxn>
            </a:cxnLst>
            <a:rect l="0" t="0" r="r" b="b"/>
            <a:pathLst>
              <a:path w="21523" h="21584" extrusionOk="0">
                <a:moveTo>
                  <a:pt x="10411" y="3"/>
                </a:moveTo>
                <a:cubicBezTo>
                  <a:pt x="9856" y="-16"/>
                  <a:pt x="9330" y="39"/>
                  <a:pt x="8926" y="147"/>
                </a:cubicBezTo>
                <a:cubicBezTo>
                  <a:pt x="8523" y="254"/>
                  <a:pt x="8242" y="414"/>
                  <a:pt x="8184" y="598"/>
                </a:cubicBezTo>
                <a:lnTo>
                  <a:pt x="7376" y="5631"/>
                </a:lnTo>
                <a:lnTo>
                  <a:pt x="6568" y="5599"/>
                </a:lnTo>
                <a:lnTo>
                  <a:pt x="4757" y="1849"/>
                </a:lnTo>
                <a:cubicBezTo>
                  <a:pt x="4699" y="1665"/>
                  <a:pt x="4425" y="1506"/>
                  <a:pt x="4023" y="1398"/>
                </a:cubicBezTo>
                <a:cubicBezTo>
                  <a:pt x="3621" y="1290"/>
                  <a:pt x="3094" y="1233"/>
                  <a:pt x="2538" y="1252"/>
                </a:cubicBezTo>
                <a:lnTo>
                  <a:pt x="2318" y="1260"/>
                </a:lnTo>
                <a:cubicBezTo>
                  <a:pt x="1762" y="1280"/>
                  <a:pt x="1281" y="1373"/>
                  <a:pt x="955" y="1506"/>
                </a:cubicBezTo>
                <a:cubicBezTo>
                  <a:pt x="629" y="1639"/>
                  <a:pt x="456" y="1811"/>
                  <a:pt x="515" y="1995"/>
                </a:cubicBezTo>
                <a:lnTo>
                  <a:pt x="2832" y="7412"/>
                </a:lnTo>
                <a:cubicBezTo>
                  <a:pt x="1722" y="7352"/>
                  <a:pt x="631" y="7551"/>
                  <a:pt x="188" y="7893"/>
                </a:cubicBezTo>
                <a:cubicBezTo>
                  <a:pt x="-17" y="8052"/>
                  <a:pt x="-61" y="8233"/>
                  <a:pt x="90" y="8407"/>
                </a:cubicBezTo>
                <a:cubicBezTo>
                  <a:pt x="754" y="9197"/>
                  <a:pt x="1577" y="9972"/>
                  <a:pt x="2538" y="10729"/>
                </a:cubicBezTo>
                <a:cubicBezTo>
                  <a:pt x="3071" y="11149"/>
                  <a:pt x="3655" y="11561"/>
                  <a:pt x="4252" y="11972"/>
                </a:cubicBezTo>
                <a:cubicBezTo>
                  <a:pt x="4762" y="12323"/>
                  <a:pt x="5338" y="12691"/>
                  <a:pt x="5912" y="13045"/>
                </a:cubicBezTo>
                <a:lnTo>
                  <a:pt x="5239" y="21584"/>
                </a:lnTo>
                <a:lnTo>
                  <a:pt x="18399" y="21584"/>
                </a:lnTo>
                <a:lnTo>
                  <a:pt x="17723" y="13048"/>
                </a:lnTo>
                <a:cubicBezTo>
                  <a:pt x="18349" y="12671"/>
                  <a:pt x="18949" y="12295"/>
                  <a:pt x="19539" y="11916"/>
                </a:cubicBezTo>
                <a:cubicBezTo>
                  <a:pt x="20041" y="11594"/>
                  <a:pt x="20543" y="11266"/>
                  <a:pt x="20871" y="10910"/>
                </a:cubicBezTo>
                <a:cubicBezTo>
                  <a:pt x="21286" y="10459"/>
                  <a:pt x="21353" y="9980"/>
                  <a:pt x="21401" y="9507"/>
                </a:cubicBezTo>
                <a:cubicBezTo>
                  <a:pt x="21510" y="8453"/>
                  <a:pt x="21539" y="7399"/>
                  <a:pt x="21516" y="6345"/>
                </a:cubicBezTo>
                <a:cubicBezTo>
                  <a:pt x="21512" y="6160"/>
                  <a:pt x="21294" y="5993"/>
                  <a:pt x="20928" y="5872"/>
                </a:cubicBezTo>
                <a:cubicBezTo>
                  <a:pt x="20562" y="5750"/>
                  <a:pt x="20051" y="5674"/>
                  <a:pt x="19492" y="5674"/>
                </a:cubicBezTo>
                <a:lnTo>
                  <a:pt x="19272" y="5674"/>
                </a:lnTo>
                <a:cubicBezTo>
                  <a:pt x="18712" y="5671"/>
                  <a:pt x="18203" y="5747"/>
                  <a:pt x="17844" y="5872"/>
                </a:cubicBezTo>
                <a:cubicBezTo>
                  <a:pt x="17633" y="5945"/>
                  <a:pt x="17486" y="6033"/>
                  <a:pt x="17395" y="6131"/>
                </a:cubicBezTo>
                <a:lnTo>
                  <a:pt x="16628" y="6085"/>
                </a:lnTo>
                <a:lnTo>
                  <a:pt x="16628" y="5826"/>
                </a:lnTo>
                <a:cubicBezTo>
                  <a:pt x="16628" y="5640"/>
                  <a:pt x="16399" y="5471"/>
                  <a:pt x="16033" y="5350"/>
                </a:cubicBezTo>
                <a:cubicBezTo>
                  <a:pt x="15667" y="5229"/>
                  <a:pt x="15164" y="5155"/>
                  <a:pt x="14605" y="5155"/>
                </a:cubicBezTo>
                <a:lnTo>
                  <a:pt x="14385" y="5155"/>
                </a:lnTo>
                <a:cubicBezTo>
                  <a:pt x="13826" y="5156"/>
                  <a:pt x="13324" y="5229"/>
                  <a:pt x="12957" y="5350"/>
                </a:cubicBezTo>
                <a:cubicBezTo>
                  <a:pt x="12542" y="5487"/>
                  <a:pt x="12306" y="5683"/>
                  <a:pt x="12361" y="5890"/>
                </a:cubicBezTo>
                <a:lnTo>
                  <a:pt x="11594" y="5858"/>
                </a:lnTo>
                <a:lnTo>
                  <a:pt x="12435" y="747"/>
                </a:lnTo>
                <a:cubicBezTo>
                  <a:pt x="12493" y="563"/>
                  <a:pt x="12321" y="388"/>
                  <a:pt x="11994" y="255"/>
                </a:cubicBezTo>
                <a:cubicBezTo>
                  <a:pt x="11668" y="121"/>
                  <a:pt x="11187" y="28"/>
                  <a:pt x="10632" y="9"/>
                </a:cubicBezTo>
                <a:lnTo>
                  <a:pt x="10411" y="3"/>
                </a:lnTo>
                <a:close/>
              </a:path>
            </a:pathLst>
          </a:custGeom>
          <a:solidFill>
            <a:schemeClr val="accent2"/>
          </a:solidFill>
          <a:ln w="12700" cap="flat">
            <a:noFill/>
            <a:miter lim="400000"/>
          </a:ln>
          <a:effectLst/>
        </p:spPr>
        <p:txBody>
          <a:bodyPr wrap="square" lIns="26789" tIns="26789" rIns="26789" bIns="2678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532"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5" name="Shape 46484">
            <a:extLst>
              <a:ext uri="{FF2B5EF4-FFF2-40B4-BE49-F238E27FC236}">
                <a16:creationId xmlns:a16="http://schemas.microsoft.com/office/drawing/2014/main" id="{E836C05A-B6A7-4540-80E2-F50AF38F7CA0}"/>
              </a:ext>
            </a:extLst>
          </p:cNvPr>
          <p:cNvSpPr/>
          <p:nvPr/>
        </p:nvSpPr>
        <p:spPr>
          <a:xfrm>
            <a:off x="9798365" y="4772120"/>
            <a:ext cx="913177" cy="1602554"/>
          </a:xfrm>
          <a:custGeom>
            <a:avLst/>
            <a:gdLst/>
            <a:ahLst/>
            <a:cxnLst>
              <a:cxn ang="0">
                <a:pos x="wd2" y="hd2"/>
              </a:cxn>
              <a:cxn ang="5400000">
                <a:pos x="wd2" y="hd2"/>
              </a:cxn>
              <a:cxn ang="10800000">
                <a:pos x="wd2" y="hd2"/>
              </a:cxn>
              <a:cxn ang="16200000">
                <a:pos x="wd2" y="hd2"/>
              </a:cxn>
            </a:cxnLst>
            <a:rect l="0" t="0" r="r" b="b"/>
            <a:pathLst>
              <a:path w="21489" h="21585" extrusionOk="0">
                <a:moveTo>
                  <a:pt x="9556" y="3"/>
                </a:moveTo>
                <a:cubicBezTo>
                  <a:pt x="9046" y="-15"/>
                  <a:pt x="8562" y="37"/>
                  <a:pt x="8191" y="138"/>
                </a:cubicBezTo>
                <a:cubicBezTo>
                  <a:pt x="7821" y="240"/>
                  <a:pt x="7563" y="388"/>
                  <a:pt x="7509" y="562"/>
                </a:cubicBezTo>
                <a:lnTo>
                  <a:pt x="6766" y="5345"/>
                </a:lnTo>
                <a:lnTo>
                  <a:pt x="6023" y="5316"/>
                </a:lnTo>
                <a:lnTo>
                  <a:pt x="4365" y="1743"/>
                </a:lnTo>
                <a:cubicBezTo>
                  <a:pt x="4311" y="1569"/>
                  <a:pt x="4060" y="1418"/>
                  <a:pt x="3691" y="1317"/>
                </a:cubicBezTo>
                <a:cubicBezTo>
                  <a:pt x="3322" y="1215"/>
                  <a:pt x="2836" y="1160"/>
                  <a:pt x="2327" y="1179"/>
                </a:cubicBezTo>
                <a:lnTo>
                  <a:pt x="2128" y="1187"/>
                </a:lnTo>
                <a:cubicBezTo>
                  <a:pt x="1618" y="1206"/>
                  <a:pt x="1174" y="1294"/>
                  <a:pt x="875" y="1419"/>
                </a:cubicBezTo>
                <a:cubicBezTo>
                  <a:pt x="577" y="1545"/>
                  <a:pt x="416" y="1704"/>
                  <a:pt x="470" y="1878"/>
                </a:cubicBezTo>
                <a:lnTo>
                  <a:pt x="2594" y="6982"/>
                </a:lnTo>
                <a:cubicBezTo>
                  <a:pt x="1576" y="6925"/>
                  <a:pt x="582" y="7112"/>
                  <a:pt x="176" y="7434"/>
                </a:cubicBezTo>
                <a:cubicBezTo>
                  <a:pt x="-12" y="7583"/>
                  <a:pt x="-58" y="7755"/>
                  <a:pt x="81" y="7919"/>
                </a:cubicBezTo>
                <a:cubicBezTo>
                  <a:pt x="549" y="8678"/>
                  <a:pt x="1306" y="9415"/>
                  <a:pt x="2327" y="10108"/>
                </a:cubicBezTo>
                <a:cubicBezTo>
                  <a:pt x="2979" y="10551"/>
                  <a:pt x="3698" y="10988"/>
                  <a:pt x="4127" y="11463"/>
                </a:cubicBezTo>
                <a:cubicBezTo>
                  <a:pt x="4236" y="11583"/>
                  <a:pt x="4324" y="11705"/>
                  <a:pt x="4391" y="11828"/>
                </a:cubicBezTo>
                <a:cubicBezTo>
                  <a:pt x="4446" y="12001"/>
                  <a:pt x="4494" y="12173"/>
                  <a:pt x="4534" y="12345"/>
                </a:cubicBezTo>
                <a:cubicBezTo>
                  <a:pt x="4895" y="13874"/>
                  <a:pt x="4697" y="15410"/>
                  <a:pt x="4488" y="16942"/>
                </a:cubicBezTo>
                <a:cubicBezTo>
                  <a:pt x="4277" y="18490"/>
                  <a:pt x="4054" y="20037"/>
                  <a:pt x="3821" y="21585"/>
                </a:cubicBezTo>
                <a:lnTo>
                  <a:pt x="17745" y="21585"/>
                </a:lnTo>
                <a:cubicBezTo>
                  <a:pt x="17559" y="18474"/>
                  <a:pt x="17374" y="15363"/>
                  <a:pt x="17188" y="12252"/>
                </a:cubicBezTo>
                <a:cubicBezTo>
                  <a:pt x="17180" y="12109"/>
                  <a:pt x="17171" y="11966"/>
                  <a:pt x="17163" y="11824"/>
                </a:cubicBezTo>
                <a:cubicBezTo>
                  <a:pt x="17322" y="11658"/>
                  <a:pt x="17497" y="11493"/>
                  <a:pt x="17689" y="11331"/>
                </a:cubicBezTo>
                <a:cubicBezTo>
                  <a:pt x="18073" y="11007"/>
                  <a:pt x="18523" y="10692"/>
                  <a:pt x="18859" y="10355"/>
                </a:cubicBezTo>
                <a:cubicBezTo>
                  <a:pt x="19475" y="9738"/>
                  <a:pt x="19658" y="9079"/>
                  <a:pt x="19861" y="8427"/>
                </a:cubicBezTo>
                <a:cubicBezTo>
                  <a:pt x="20119" y="7599"/>
                  <a:pt x="20433" y="6772"/>
                  <a:pt x="20716" y="5944"/>
                </a:cubicBezTo>
                <a:cubicBezTo>
                  <a:pt x="20992" y="5135"/>
                  <a:pt x="21243" y="4325"/>
                  <a:pt x="21467" y="3514"/>
                </a:cubicBezTo>
                <a:cubicBezTo>
                  <a:pt x="21542" y="3343"/>
                  <a:pt x="21426" y="3176"/>
                  <a:pt x="21165" y="3041"/>
                </a:cubicBezTo>
                <a:cubicBezTo>
                  <a:pt x="20941" y="2926"/>
                  <a:pt x="20612" y="2834"/>
                  <a:pt x="20206" y="2783"/>
                </a:cubicBezTo>
                <a:lnTo>
                  <a:pt x="20241" y="2771"/>
                </a:lnTo>
                <a:cubicBezTo>
                  <a:pt x="19736" y="2741"/>
                  <a:pt x="19241" y="2781"/>
                  <a:pt x="18850" y="2874"/>
                </a:cubicBezTo>
                <a:cubicBezTo>
                  <a:pt x="18460" y="2967"/>
                  <a:pt x="18179" y="3111"/>
                  <a:pt x="18090" y="3282"/>
                </a:cubicBezTo>
                <a:lnTo>
                  <a:pt x="16060" y="5809"/>
                </a:lnTo>
                <a:lnTo>
                  <a:pt x="15430" y="5777"/>
                </a:lnTo>
                <a:lnTo>
                  <a:pt x="15438" y="5774"/>
                </a:lnTo>
                <a:lnTo>
                  <a:pt x="15274" y="5768"/>
                </a:lnTo>
                <a:lnTo>
                  <a:pt x="17373" y="1684"/>
                </a:lnTo>
                <a:cubicBezTo>
                  <a:pt x="17462" y="1512"/>
                  <a:pt x="17343" y="1343"/>
                  <a:pt x="17071" y="1211"/>
                </a:cubicBezTo>
                <a:cubicBezTo>
                  <a:pt x="16799" y="1079"/>
                  <a:pt x="16375" y="983"/>
                  <a:pt x="15870" y="952"/>
                </a:cubicBezTo>
                <a:lnTo>
                  <a:pt x="15672" y="941"/>
                </a:lnTo>
                <a:cubicBezTo>
                  <a:pt x="15167" y="910"/>
                  <a:pt x="14680" y="953"/>
                  <a:pt x="14290" y="1046"/>
                </a:cubicBezTo>
                <a:cubicBezTo>
                  <a:pt x="13899" y="1140"/>
                  <a:pt x="13610" y="1283"/>
                  <a:pt x="13521" y="1455"/>
                </a:cubicBezTo>
                <a:lnTo>
                  <a:pt x="11405" y="5571"/>
                </a:lnTo>
                <a:lnTo>
                  <a:pt x="10636" y="5539"/>
                </a:lnTo>
                <a:lnTo>
                  <a:pt x="11405" y="703"/>
                </a:lnTo>
                <a:cubicBezTo>
                  <a:pt x="11458" y="529"/>
                  <a:pt x="11307" y="364"/>
                  <a:pt x="11007" y="238"/>
                </a:cubicBezTo>
                <a:cubicBezTo>
                  <a:pt x="10708" y="112"/>
                  <a:pt x="10265" y="24"/>
                  <a:pt x="9755" y="6"/>
                </a:cubicBezTo>
                <a:lnTo>
                  <a:pt x="9556" y="3"/>
                </a:lnTo>
                <a:close/>
              </a:path>
            </a:pathLst>
          </a:custGeom>
          <a:solidFill>
            <a:schemeClr val="accent6">
              <a:lumMod val="5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532"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Shape 46486">
            <a:extLst>
              <a:ext uri="{FF2B5EF4-FFF2-40B4-BE49-F238E27FC236}">
                <a16:creationId xmlns:a16="http://schemas.microsoft.com/office/drawing/2014/main" id="{92809B15-444A-1C46-AD65-DCBA4FC18D57}"/>
              </a:ext>
            </a:extLst>
          </p:cNvPr>
          <p:cNvSpPr/>
          <p:nvPr/>
        </p:nvSpPr>
        <p:spPr>
          <a:xfrm>
            <a:off x="6861478" y="4772120"/>
            <a:ext cx="826678" cy="1602554"/>
          </a:xfrm>
          <a:custGeom>
            <a:avLst/>
            <a:gdLst/>
            <a:ahLst/>
            <a:cxnLst>
              <a:cxn ang="0">
                <a:pos x="wd2" y="hd2"/>
              </a:cxn>
              <a:cxn ang="5400000">
                <a:pos x="wd2" y="hd2"/>
              </a:cxn>
              <a:cxn ang="10800000">
                <a:pos x="wd2" y="hd2"/>
              </a:cxn>
              <a:cxn ang="16200000">
                <a:pos x="wd2" y="hd2"/>
              </a:cxn>
            </a:cxnLst>
            <a:rect l="0" t="0" r="r" b="b"/>
            <a:pathLst>
              <a:path w="21502" h="21584" extrusionOk="0">
                <a:moveTo>
                  <a:pt x="10379" y="3"/>
                </a:moveTo>
                <a:cubicBezTo>
                  <a:pt x="9825" y="-16"/>
                  <a:pt x="9301" y="42"/>
                  <a:pt x="8899" y="149"/>
                </a:cubicBezTo>
                <a:cubicBezTo>
                  <a:pt x="8497" y="257"/>
                  <a:pt x="8217" y="414"/>
                  <a:pt x="8158" y="598"/>
                </a:cubicBezTo>
                <a:lnTo>
                  <a:pt x="7353" y="5674"/>
                </a:lnTo>
                <a:lnTo>
                  <a:pt x="6548" y="5642"/>
                </a:lnTo>
                <a:lnTo>
                  <a:pt x="4742" y="1849"/>
                </a:lnTo>
                <a:cubicBezTo>
                  <a:pt x="4684" y="1665"/>
                  <a:pt x="4411" y="1506"/>
                  <a:pt x="4010" y="1398"/>
                </a:cubicBezTo>
                <a:cubicBezTo>
                  <a:pt x="3609" y="1290"/>
                  <a:pt x="3084" y="1233"/>
                  <a:pt x="2530" y="1252"/>
                </a:cubicBezTo>
                <a:lnTo>
                  <a:pt x="2310" y="1260"/>
                </a:lnTo>
                <a:cubicBezTo>
                  <a:pt x="1756" y="1280"/>
                  <a:pt x="1277" y="1373"/>
                  <a:pt x="952" y="1506"/>
                </a:cubicBezTo>
                <a:cubicBezTo>
                  <a:pt x="627" y="1639"/>
                  <a:pt x="455" y="1811"/>
                  <a:pt x="513" y="1995"/>
                </a:cubicBezTo>
                <a:lnTo>
                  <a:pt x="2823" y="7412"/>
                </a:lnTo>
                <a:cubicBezTo>
                  <a:pt x="1716" y="7352"/>
                  <a:pt x="629" y="7551"/>
                  <a:pt x="187" y="7893"/>
                </a:cubicBezTo>
                <a:cubicBezTo>
                  <a:pt x="-17" y="8052"/>
                  <a:pt x="-61" y="8233"/>
                  <a:pt x="90" y="8407"/>
                </a:cubicBezTo>
                <a:cubicBezTo>
                  <a:pt x="749" y="9197"/>
                  <a:pt x="1568" y="9973"/>
                  <a:pt x="2530" y="10729"/>
                </a:cubicBezTo>
                <a:cubicBezTo>
                  <a:pt x="3056" y="11142"/>
                  <a:pt x="3627" y="11550"/>
                  <a:pt x="4401" y="11918"/>
                </a:cubicBezTo>
                <a:cubicBezTo>
                  <a:pt x="4783" y="12100"/>
                  <a:pt x="5214" y="12271"/>
                  <a:pt x="5533" y="12466"/>
                </a:cubicBezTo>
                <a:cubicBezTo>
                  <a:pt x="5966" y="12731"/>
                  <a:pt x="6178" y="13030"/>
                  <a:pt x="6147" y="13331"/>
                </a:cubicBezTo>
                <a:lnTo>
                  <a:pt x="5222" y="21584"/>
                </a:lnTo>
                <a:lnTo>
                  <a:pt x="18342" y="21584"/>
                </a:lnTo>
                <a:lnTo>
                  <a:pt x="17691" y="13333"/>
                </a:lnTo>
                <a:cubicBezTo>
                  <a:pt x="17751" y="13178"/>
                  <a:pt x="17865" y="13026"/>
                  <a:pt x="18033" y="12880"/>
                </a:cubicBezTo>
                <a:cubicBezTo>
                  <a:pt x="18165" y="12765"/>
                  <a:pt x="18329" y="12655"/>
                  <a:pt x="18496" y="12546"/>
                </a:cubicBezTo>
                <a:cubicBezTo>
                  <a:pt x="19413" y="11948"/>
                  <a:pt x="20442" y="11366"/>
                  <a:pt x="20945" y="10696"/>
                </a:cubicBezTo>
                <a:cubicBezTo>
                  <a:pt x="21238" y="10306"/>
                  <a:pt x="21322" y="9898"/>
                  <a:pt x="21376" y="9494"/>
                </a:cubicBezTo>
                <a:cubicBezTo>
                  <a:pt x="21514" y="8444"/>
                  <a:pt x="21539" y="7395"/>
                  <a:pt x="21449" y="6345"/>
                </a:cubicBezTo>
                <a:cubicBezTo>
                  <a:pt x="21449" y="6159"/>
                  <a:pt x="21228" y="5993"/>
                  <a:pt x="20863" y="5872"/>
                </a:cubicBezTo>
                <a:cubicBezTo>
                  <a:pt x="20498" y="5750"/>
                  <a:pt x="19989" y="5674"/>
                  <a:pt x="19432" y="5674"/>
                </a:cubicBezTo>
                <a:lnTo>
                  <a:pt x="19212" y="5674"/>
                </a:lnTo>
                <a:cubicBezTo>
                  <a:pt x="18933" y="5673"/>
                  <a:pt x="18665" y="5691"/>
                  <a:pt x="18423" y="5726"/>
                </a:cubicBezTo>
                <a:cubicBezTo>
                  <a:pt x="18184" y="5759"/>
                  <a:pt x="17968" y="5809"/>
                  <a:pt x="17789" y="5872"/>
                </a:cubicBezTo>
                <a:cubicBezTo>
                  <a:pt x="17563" y="5950"/>
                  <a:pt x="17404" y="6047"/>
                  <a:pt x="17325" y="6153"/>
                </a:cubicBezTo>
                <a:lnTo>
                  <a:pt x="16593" y="6123"/>
                </a:lnTo>
                <a:lnTo>
                  <a:pt x="18879" y="1787"/>
                </a:lnTo>
                <a:cubicBezTo>
                  <a:pt x="18975" y="1605"/>
                  <a:pt x="18841" y="1428"/>
                  <a:pt x="18545" y="1287"/>
                </a:cubicBezTo>
                <a:cubicBezTo>
                  <a:pt x="18250" y="1147"/>
                  <a:pt x="17792" y="1044"/>
                  <a:pt x="17244" y="1012"/>
                </a:cubicBezTo>
                <a:lnTo>
                  <a:pt x="17032" y="998"/>
                </a:lnTo>
                <a:cubicBezTo>
                  <a:pt x="16484" y="966"/>
                  <a:pt x="15944" y="1010"/>
                  <a:pt x="15520" y="1109"/>
                </a:cubicBezTo>
                <a:cubicBezTo>
                  <a:pt x="15095" y="1208"/>
                  <a:pt x="14787" y="1362"/>
                  <a:pt x="14690" y="1544"/>
                </a:cubicBezTo>
                <a:lnTo>
                  <a:pt x="12396" y="5915"/>
                </a:lnTo>
                <a:lnTo>
                  <a:pt x="11558" y="5880"/>
                </a:lnTo>
                <a:lnTo>
                  <a:pt x="12396" y="747"/>
                </a:lnTo>
                <a:cubicBezTo>
                  <a:pt x="12454" y="563"/>
                  <a:pt x="12282" y="388"/>
                  <a:pt x="11957" y="255"/>
                </a:cubicBezTo>
                <a:cubicBezTo>
                  <a:pt x="11631" y="121"/>
                  <a:pt x="11153" y="28"/>
                  <a:pt x="10599" y="9"/>
                </a:cubicBezTo>
                <a:lnTo>
                  <a:pt x="10379" y="3"/>
                </a:lnTo>
                <a:close/>
              </a:path>
            </a:pathLst>
          </a:custGeom>
          <a:solidFill>
            <a:schemeClr val="accent4">
              <a:lumMod val="75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532"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9" name="Shape 46488">
            <a:extLst>
              <a:ext uri="{FF2B5EF4-FFF2-40B4-BE49-F238E27FC236}">
                <a16:creationId xmlns:a16="http://schemas.microsoft.com/office/drawing/2014/main" id="{10812663-49DB-8544-A992-5B1029F73BD4}"/>
              </a:ext>
            </a:extLst>
          </p:cNvPr>
          <p:cNvSpPr/>
          <p:nvPr/>
        </p:nvSpPr>
        <p:spPr>
          <a:xfrm rot="5400000" flipH="1">
            <a:off x="469109" y="2219689"/>
            <a:ext cx="2359570" cy="2358531"/>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5">
              <a:lumMod val="20000"/>
              <a:lumOff val="80000"/>
            </a:schemeClr>
          </a:solidFill>
          <a:ln w="12700" cap="flat">
            <a:noFill/>
            <a:miter lim="400000"/>
          </a:ln>
          <a:effectLst/>
        </p:spPr>
        <p:txBody>
          <a:bodyPr wrap="square" lIns="0" tIns="0" rIns="0" bIns="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532"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5" name="Shape 46493">
            <a:extLst>
              <a:ext uri="{FF2B5EF4-FFF2-40B4-BE49-F238E27FC236}">
                <a16:creationId xmlns:a16="http://schemas.microsoft.com/office/drawing/2014/main" id="{FEE676C4-64DA-8045-83AB-D66EA1A9D4AC}"/>
              </a:ext>
            </a:extLst>
          </p:cNvPr>
          <p:cNvSpPr/>
          <p:nvPr/>
        </p:nvSpPr>
        <p:spPr>
          <a:xfrm rot="5400000" flipH="1">
            <a:off x="3299721" y="2020525"/>
            <a:ext cx="2369326" cy="2766616"/>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2"/>
          </a:solidFill>
          <a:ln w="12700" cap="flat">
            <a:noFill/>
            <a:miter lim="400000"/>
          </a:ln>
          <a:effectLst/>
        </p:spPr>
        <p:txBody>
          <a:bodyPr vert="vert270" wrap="square" lIns="0" tIns="0" rIns="0" bIns="0" numCol="1" anchor="t">
            <a:noAutofit/>
          </a:bodyPr>
          <a:lstStyle/>
          <a:p>
            <a:pPr lvl="0" algn="ctr" defTabSz="914377">
              <a:lnSpc>
                <a:spcPct val="150000"/>
              </a:lnSpc>
              <a:spcBef>
                <a:spcPts val="1000"/>
              </a:spcBef>
              <a:defRPr/>
            </a:pPr>
            <a:endParaRPr lang="km-KH" sz="2000" b="1" dirty="0">
              <a:solidFill>
                <a:prstClr val="black"/>
              </a:solidFill>
              <a:latin typeface="Khmer OS" panose="02000500000000020004" pitchFamily="2" charset="0"/>
              <a:cs typeface="Khmer OS" panose="02000500000000020004" pitchFamily="2" charset="0"/>
            </a:endParaRPr>
          </a:p>
          <a:p>
            <a:pPr lvl="0" algn="ctr" defTabSz="914377">
              <a:lnSpc>
                <a:spcPct val="150000"/>
              </a:lnSpc>
              <a:spcBef>
                <a:spcPts val="1000"/>
              </a:spcBef>
              <a:defRPr/>
            </a:pPr>
            <a:r>
              <a:rPr lang="km-KH" sz="2000" b="1" dirty="0">
                <a:solidFill>
                  <a:prstClr val="black"/>
                </a:solidFill>
                <a:latin typeface="Khmer OS" panose="02000500000000020004" pitchFamily="2" charset="0"/>
                <a:cs typeface="Khmer OS" panose="02000500000000020004" pitchFamily="2" charset="0"/>
              </a:rPr>
              <a:t>អ្នករៀន និង​អ្នកបង្រៀនយល់និងគិតដូចគ្នា </a:t>
            </a:r>
            <a:endParaRPr lang="km-KH" sz="2000" b="1" dirty="0">
              <a:solidFill>
                <a:sysClr val="windowText" lastClr="000000"/>
              </a:solidFill>
            </a:endParaRPr>
          </a:p>
        </p:txBody>
      </p:sp>
      <p:sp>
        <p:nvSpPr>
          <p:cNvPr id="21" name="Shape 46498">
            <a:extLst>
              <a:ext uri="{FF2B5EF4-FFF2-40B4-BE49-F238E27FC236}">
                <a16:creationId xmlns:a16="http://schemas.microsoft.com/office/drawing/2014/main" id="{53AAEBB2-B12E-A84F-8523-B894E8AC61DC}"/>
              </a:ext>
            </a:extLst>
          </p:cNvPr>
          <p:cNvSpPr/>
          <p:nvPr/>
        </p:nvSpPr>
        <p:spPr>
          <a:xfrm rot="5400000" flipH="1">
            <a:off x="6385138" y="1974640"/>
            <a:ext cx="2369326" cy="2858387"/>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6">
              <a:lumMod val="40000"/>
              <a:lumOff val="60000"/>
            </a:schemeClr>
          </a:solidFill>
          <a:ln w="12700" cap="flat">
            <a:noFill/>
            <a:miter lim="400000"/>
          </a:ln>
          <a:effectLst/>
        </p:spPr>
        <p:txBody>
          <a:bodyPr wrap="square" lIns="0" tIns="0" rIns="0" bIns="0" numCol="1"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532"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Shape 46503">
            <a:extLst>
              <a:ext uri="{FF2B5EF4-FFF2-40B4-BE49-F238E27FC236}">
                <a16:creationId xmlns:a16="http://schemas.microsoft.com/office/drawing/2014/main" id="{1FD76EB9-0674-F740-8D52-332D4F62C2D2}"/>
              </a:ext>
            </a:extLst>
          </p:cNvPr>
          <p:cNvSpPr/>
          <p:nvPr/>
        </p:nvSpPr>
        <p:spPr>
          <a:xfrm rot="5400000" flipH="1">
            <a:off x="9383585" y="2109013"/>
            <a:ext cx="2551433" cy="2774780"/>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chemeClr val="accent2">
              <a:lumMod val="20000"/>
              <a:lumOff val="80000"/>
            </a:schemeClr>
          </a:solidFill>
          <a:ln w="12700" cap="flat">
            <a:noFill/>
            <a:miter lim="400000"/>
          </a:ln>
          <a:effectLst/>
        </p:spPr>
        <p:txBody>
          <a:bodyPr vert="vert270" wrap="square" lIns="0" tIns="0" rIns="0" bIns="0" numCol="1" anchor="ctr">
            <a:noAutofit/>
          </a:bodyPr>
          <a:lstStyle/>
          <a:p>
            <a:pPr lvl="0" algn="ctr">
              <a:lnSpc>
                <a:spcPct val="150000"/>
              </a:lnSpc>
            </a:pPr>
            <a:r>
              <a:rPr lang="en-US" sz="2000" b="1" dirty="0">
                <a:solidFill>
                  <a:sysClr val="windowText" lastClr="000000"/>
                </a:solidFill>
                <a:latin typeface="Khmer OS" panose="02000500000000020004" pitchFamily="2" charset="0"/>
                <a:cs typeface="Khmer OS" panose="02000500000000020004" pitchFamily="2" charset="0"/>
              </a:rPr>
              <a:t>RPL </a:t>
            </a:r>
            <a:r>
              <a:rPr lang="km-KH" sz="2000" b="1" dirty="0">
                <a:solidFill>
                  <a:sysClr val="windowText" lastClr="000000"/>
                </a:solidFill>
                <a:latin typeface="Khmer OS" panose="02000500000000020004" pitchFamily="2" charset="0"/>
                <a:cs typeface="Khmer OS" panose="02000500000000020004" pitchFamily="2" charset="0"/>
              </a:rPr>
              <a:t>ត្រូវបានដាក់បញ្ចូលទៅក្នុងកម្មវិធីបង្រៀន និងកម្មសិក្សាទាំងអស់របស់ </a:t>
            </a:r>
            <a:r>
              <a:rPr lang="en-US" sz="2000" b="1" dirty="0" err="1">
                <a:solidFill>
                  <a:sysClr val="windowText" lastClr="000000"/>
                </a:solidFill>
                <a:latin typeface="Khmer OS" panose="02000500000000020004" pitchFamily="2" charset="0"/>
                <a:cs typeface="Khmer OS" panose="02000500000000020004" pitchFamily="2" charset="0"/>
              </a:rPr>
              <a:t>SafeMa</a:t>
            </a:r>
            <a:endParaRPr kumimoji="0" sz="2400" b="1" i="0" u="none" strike="noStrike" kern="1200" cap="none" spc="0" normalizeH="0" baseline="0" noProof="0" dirty="0">
              <a:ln>
                <a:noFill/>
              </a:ln>
              <a:solidFill>
                <a:prstClr val="black"/>
              </a:solidFill>
              <a:effectLst/>
              <a:uLnTx/>
              <a:uFillTx/>
              <a:latin typeface="Lato Light" panose="020F0502020204030203" pitchFamily="34" charset="0"/>
            </a:endParaRPr>
          </a:p>
        </p:txBody>
      </p:sp>
      <p:sp>
        <p:nvSpPr>
          <p:cNvPr id="43" name="Subtitle 2">
            <a:extLst>
              <a:ext uri="{FF2B5EF4-FFF2-40B4-BE49-F238E27FC236}">
                <a16:creationId xmlns:a16="http://schemas.microsoft.com/office/drawing/2014/main" id="{9E04BE31-E134-F741-8D6A-829FEAE78D89}"/>
              </a:ext>
            </a:extLst>
          </p:cNvPr>
          <p:cNvSpPr txBox="1">
            <a:spLocks/>
          </p:cNvSpPr>
          <p:nvPr/>
        </p:nvSpPr>
        <p:spPr>
          <a:xfrm>
            <a:off x="469629" y="2651761"/>
            <a:ext cx="2447258" cy="931024"/>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nSpc>
                <a:spcPct val="150000"/>
              </a:lnSpc>
            </a:pPr>
            <a:r>
              <a:rPr lang="km-KH" sz="2000" b="1" dirty="0">
                <a:solidFill>
                  <a:schemeClr val="tx1"/>
                </a:solidFill>
                <a:latin typeface="Khmer OS" panose="02000500000000020004" pitchFamily="2" charset="0"/>
                <a:ea typeface="Lato Light" panose="020F0502020204030203" pitchFamily="34" charset="0"/>
                <a:cs typeface="Khmer OS" panose="02000500000000020004" pitchFamily="2" charset="0"/>
              </a:rPr>
              <a:t>ភ្ជាប់ទ្រឹស្តីទៅនឹងការអនុវត្តជាក់ស្តែង </a:t>
            </a:r>
          </a:p>
        </p:txBody>
      </p:sp>
      <p:sp>
        <p:nvSpPr>
          <p:cNvPr id="55" name="Subtitle 2">
            <a:extLst>
              <a:ext uri="{FF2B5EF4-FFF2-40B4-BE49-F238E27FC236}">
                <a16:creationId xmlns:a16="http://schemas.microsoft.com/office/drawing/2014/main" id="{8E600B58-485B-476E-AB72-391BB9866A68}"/>
              </a:ext>
            </a:extLst>
          </p:cNvPr>
          <p:cNvSpPr txBox="1">
            <a:spLocks/>
          </p:cNvSpPr>
          <p:nvPr/>
        </p:nvSpPr>
        <p:spPr>
          <a:xfrm>
            <a:off x="6232379" y="2651761"/>
            <a:ext cx="2766616" cy="1431161"/>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nSpc>
                <a:spcPct val="150000"/>
              </a:lnSpc>
            </a:pPr>
            <a:r>
              <a:rPr lang="km-KH" sz="2000" b="1" dirty="0">
                <a:solidFill>
                  <a:schemeClr val="tx1"/>
                </a:solidFill>
                <a:latin typeface="Khmer OS Battambang" panose="02000500000000020004" pitchFamily="2" charset="0"/>
                <a:ea typeface="Lato Light" panose="020F0502020204030203" pitchFamily="34" charset="0"/>
                <a:cs typeface="Khmer OS Battambang" panose="02000500000000020004" pitchFamily="2" charset="0"/>
              </a:rPr>
              <a:t>លើកទឹកចិត្តឲ្យអ្នករៀនចេះគិត វិភាគរកហេតុផល និង មានគំនិតច្នៃប្រឌិត</a:t>
            </a:r>
            <a:endParaRPr kumimoji="0" lang="en-US" sz="2000" b="1" i="0" u="none" strike="noStrike" kern="1200" cap="none" spc="0" normalizeH="0" baseline="0" noProof="0" dirty="0">
              <a:ln>
                <a:noFill/>
              </a:ln>
              <a:solidFill>
                <a:schemeClr val="tx1"/>
              </a:solidFill>
              <a:effectLst/>
              <a:uLnTx/>
              <a:uFillTx/>
              <a:latin typeface="Khmer OS Battambang" panose="02000500000000020004" pitchFamily="2" charset="0"/>
              <a:ea typeface="Lato Light" panose="020F0502020204030203" pitchFamily="34" charset="0"/>
              <a:cs typeface="Khmer OS Battambang" panose="02000500000000020004" pitchFamily="2" charset="0"/>
            </a:endParaRPr>
          </a:p>
        </p:txBody>
      </p:sp>
      <p:sp>
        <p:nvSpPr>
          <p:cNvPr id="40" name="Shape 46493">
            <a:extLst>
              <a:ext uri="{FF2B5EF4-FFF2-40B4-BE49-F238E27FC236}">
                <a16:creationId xmlns:a16="http://schemas.microsoft.com/office/drawing/2014/main" id="{FEE676C4-64DA-8045-83AB-D66EA1A9D4AC}"/>
              </a:ext>
            </a:extLst>
          </p:cNvPr>
          <p:cNvSpPr/>
          <p:nvPr/>
        </p:nvSpPr>
        <p:spPr>
          <a:xfrm rot="5400000" flipH="1">
            <a:off x="4597266" y="-2424572"/>
            <a:ext cx="1201783" cy="6707306"/>
          </a:xfrm>
          <a:custGeom>
            <a:avLst/>
            <a:gdLst/>
            <a:ahLst/>
            <a:cxnLst>
              <a:cxn ang="0">
                <a:pos x="wd2" y="hd2"/>
              </a:cxn>
              <a:cxn ang="5400000">
                <a:pos x="wd2" y="hd2"/>
              </a:cxn>
              <a:cxn ang="10800000">
                <a:pos x="wd2" y="hd2"/>
              </a:cxn>
              <a:cxn ang="16200000">
                <a:pos x="wd2" y="hd2"/>
              </a:cxn>
            </a:cxnLst>
            <a:rect l="0" t="0" r="r" b="b"/>
            <a:pathLst>
              <a:path w="21600" h="21600" extrusionOk="0">
                <a:moveTo>
                  <a:pt x="4503" y="0"/>
                </a:moveTo>
                <a:cubicBezTo>
                  <a:pt x="3064" y="0"/>
                  <a:pt x="1896" y="1280"/>
                  <a:pt x="1896" y="2858"/>
                </a:cubicBezTo>
                <a:lnTo>
                  <a:pt x="1896" y="9446"/>
                </a:lnTo>
                <a:lnTo>
                  <a:pt x="0" y="10876"/>
                </a:lnTo>
                <a:lnTo>
                  <a:pt x="1896" y="12312"/>
                </a:lnTo>
                <a:lnTo>
                  <a:pt x="1896" y="18742"/>
                </a:lnTo>
                <a:cubicBezTo>
                  <a:pt x="1896" y="20320"/>
                  <a:pt x="3064" y="21600"/>
                  <a:pt x="4503" y="21600"/>
                </a:cubicBezTo>
                <a:lnTo>
                  <a:pt x="18993" y="21600"/>
                </a:lnTo>
                <a:cubicBezTo>
                  <a:pt x="20432" y="21600"/>
                  <a:pt x="21600" y="20320"/>
                  <a:pt x="21600" y="18742"/>
                </a:cubicBezTo>
                <a:lnTo>
                  <a:pt x="21600" y="2858"/>
                </a:lnTo>
                <a:cubicBezTo>
                  <a:pt x="21600" y="1280"/>
                  <a:pt x="20432" y="0"/>
                  <a:pt x="18993" y="0"/>
                </a:cubicBezTo>
                <a:lnTo>
                  <a:pt x="4503" y="0"/>
                </a:lnTo>
                <a:close/>
              </a:path>
            </a:pathLst>
          </a:custGeom>
          <a:solidFill>
            <a:srgbClr val="FF0000"/>
          </a:solidFill>
          <a:ln w="12700" cap="flat">
            <a:noFill/>
            <a:miter lim="400000"/>
          </a:ln>
          <a:effectLst/>
        </p:spPr>
        <p:txBody>
          <a:bodyPr vert="vert270" wrap="square" lIns="0" tIns="0" rIns="0" bIns="0" numCol="1" anchor="ctr">
            <a:noAutofit/>
          </a:bodyPr>
          <a:lstStyle/>
          <a:p>
            <a:pPr lvl="0" algn="ctr">
              <a:lnSpc>
                <a:spcPct val="150000"/>
              </a:lnSpc>
            </a:pPr>
            <a:r>
              <a:rPr lang="km-KH" sz="2800" dirty="0">
                <a:solidFill>
                  <a:prstClr val="black"/>
                </a:solidFill>
                <a:latin typeface="Khmer OS Muol Light" panose="02000500000000020004" pitchFamily="2" charset="0"/>
                <a:cs typeface="Khmer OS Muol Light" panose="02000500000000020004" pitchFamily="2" charset="0"/>
              </a:rPr>
              <a:t>គោលវិធីជំរុញការរៀន</a:t>
            </a:r>
            <a:endParaRPr kumimoji="0" sz="2800" b="0" i="0" u="none" strike="noStrike" kern="1200" cap="none" spc="0" normalizeH="0" baseline="0" noProof="0" dirty="0">
              <a:ln>
                <a:noFill/>
              </a:ln>
              <a:solidFill>
                <a:prstClr val="black"/>
              </a:solidFill>
              <a:effectLst/>
              <a:uLnTx/>
              <a:uFillTx/>
              <a:latin typeface="Khmer OS Muol Light" panose="02000500000000020004" pitchFamily="2" charset="0"/>
              <a:cs typeface="Khmer OS Muol Light" panose="02000500000000020004" pitchFamily="2" charset="0"/>
            </a:endParaRPr>
          </a:p>
        </p:txBody>
      </p:sp>
      <p:pic>
        <p:nvPicPr>
          <p:cNvPr id="8" name="Picture 7"/>
          <p:cNvPicPr>
            <a:picLocks noChangeAspect="1"/>
          </p:cNvPicPr>
          <p:nvPr/>
        </p:nvPicPr>
        <p:blipFill>
          <a:blip r:embed="rId2"/>
          <a:stretch>
            <a:fillRect/>
          </a:stretch>
        </p:blipFill>
        <p:spPr>
          <a:xfrm>
            <a:off x="10254314" y="137120"/>
            <a:ext cx="1792379" cy="914479"/>
          </a:xfrm>
          <a:prstGeom prst="rect">
            <a:avLst/>
          </a:prstGeom>
        </p:spPr>
      </p:pic>
      <p:pic>
        <p:nvPicPr>
          <p:cNvPr id="9" name="Picture 8"/>
          <p:cNvPicPr>
            <a:picLocks noChangeAspect="1"/>
          </p:cNvPicPr>
          <p:nvPr/>
        </p:nvPicPr>
        <p:blipFill>
          <a:blip r:embed="rId3"/>
          <a:stretch>
            <a:fillRect/>
          </a:stretch>
        </p:blipFill>
        <p:spPr>
          <a:xfrm>
            <a:off x="8906617" y="73106"/>
            <a:ext cx="1304657" cy="1042506"/>
          </a:xfrm>
          <a:prstGeom prst="rect">
            <a:avLst/>
          </a:prstGeom>
        </p:spPr>
      </p:pic>
    </p:spTree>
    <p:extLst>
      <p:ext uri="{BB962C8B-B14F-4D97-AF65-F5344CB8AC3E}">
        <p14:creationId xmlns:p14="http://schemas.microsoft.com/office/powerpoint/2010/main" val="3112935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ppt_x"/>
                                          </p:val>
                                        </p:tav>
                                        <p:tav tm="100000">
                                          <p:val>
                                            <p:strVal val="#ppt_x"/>
                                          </p:val>
                                        </p:tav>
                                      </p:tavLst>
                                    </p:anim>
                                    <p:anim calcmode="lin" valueType="num">
                                      <p:cBhvr additive="base">
                                        <p:cTn id="32" dur="500" fill="hold"/>
                                        <p:tgtEl>
                                          <p:spTgt spid="3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ppt_x"/>
                                          </p:val>
                                        </p:tav>
                                        <p:tav tm="100000">
                                          <p:val>
                                            <p:strVal val="#ppt_x"/>
                                          </p:val>
                                        </p:tav>
                                      </p:tavLst>
                                    </p:anim>
                                    <p:anim calcmode="lin" valueType="num">
                                      <p:cBhvr additive="base">
                                        <p:cTn id="36" dur="500" fill="hold"/>
                                        <p:tgtEl>
                                          <p:spTgt spid="5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7" grpId="0" animBg="1"/>
      <p:bldP spid="29" grpId="0" animBg="1"/>
      <p:bldP spid="25" grpId="0" animBg="1"/>
      <p:bldP spid="21" grpId="0" animBg="1"/>
      <p:bldP spid="17" grpId="0" animBg="1"/>
      <p:bldP spid="43" grpId="0"/>
      <p:bldP spid="55" grpId="0"/>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EB40CE-00AE-4021-81C2-049E6DECAD7A}"/>
              </a:ext>
            </a:extLst>
          </p:cNvPr>
          <p:cNvSpPr>
            <a:spLocks noGrp="1"/>
          </p:cNvSpPr>
          <p:nvPr>
            <p:ph type="title"/>
          </p:nvPr>
        </p:nvSpPr>
        <p:spPr>
          <a:xfrm>
            <a:off x="226286" y="117992"/>
            <a:ext cx="11809312" cy="950581"/>
          </a:xfrm>
        </p:spPr>
        <p:txBody>
          <a:bodyPr anchor="t">
            <a:noAutofit/>
          </a:bodyPr>
          <a:lstStyle/>
          <a:p>
            <a:pPr algn="ctr">
              <a:lnSpc>
                <a:spcPct val="150000"/>
              </a:lnSpc>
            </a:pPr>
            <a:r>
              <a:rPr lang="km-KH" sz="2400" b="1" dirty="0">
                <a:latin typeface="Khmer OS Muol Light" panose="02000500000000020004" pitchFamily="2" charset="0"/>
                <a:cs typeface="Khmer OS Muol Light" panose="02000500000000020004" pitchFamily="2" charset="0"/>
              </a:rPr>
              <a:t>គោលការណ៍គរុកោសល្យលើកកម្ពស់</a:t>
            </a:r>
            <a:br>
              <a:rPr lang="en-US" sz="2400" b="1" dirty="0">
                <a:latin typeface="Khmer OS Muol Light" panose="02000500000000020004" pitchFamily="2" charset="0"/>
                <a:cs typeface="Khmer OS Muol Light" panose="02000500000000020004" pitchFamily="2" charset="0"/>
              </a:rPr>
            </a:br>
            <a:r>
              <a:rPr lang="km-KH" sz="2400" b="1" dirty="0">
                <a:latin typeface="Khmer OS Muol Light" panose="02000500000000020004" pitchFamily="2" charset="0"/>
                <a:cs typeface="Khmer OS Muol Light" panose="02000500000000020004" pitchFamily="2" charset="0"/>
              </a:rPr>
              <a:t>ការសិក្សា</a:t>
            </a:r>
            <a:r>
              <a:rPr lang="km-KH" sz="2400" b="1" dirty="0">
                <a:effectLst>
                  <a:outerShdw blurRad="38100" dist="38100" dir="2700000" algn="tl">
                    <a:srgbClr val="000000">
                      <a:alpha val="43137"/>
                    </a:srgbClr>
                  </a:outerShdw>
                </a:effectLst>
                <a:latin typeface="Khmer OS Muol Light" panose="02000500000000020004" pitchFamily="2" charset="0"/>
                <a:cs typeface="Khmer OS Muol Light" panose="02000500000000020004" pitchFamily="2" charset="0"/>
              </a:rPr>
              <a:t>បែបឆ្លុះបញ្ចាំងពីការអនុវត្តជាក់ស្តែង</a:t>
            </a:r>
            <a:br>
              <a:rPr lang="km-KH" sz="2400" b="1" dirty="0">
                <a:latin typeface="Khmer OS Muol Light" panose="02000500000000020004" pitchFamily="2" charset="0"/>
                <a:cs typeface="Khmer OS Muol Light" panose="02000500000000020004" pitchFamily="2" charset="0"/>
              </a:rPr>
            </a:br>
            <a:endParaRPr lang="en-US" sz="2400" b="1" dirty="0">
              <a:latin typeface="Khmer OS Muol Light" panose="02000500000000020004" pitchFamily="2" charset="0"/>
              <a:cs typeface="Khmer OS Muol Light" panose="02000500000000020004" pitchFamily="2" charset="0"/>
            </a:endParaRPr>
          </a:p>
        </p:txBody>
      </p:sp>
      <p:graphicFrame>
        <p:nvGraphicFramePr>
          <p:cNvPr id="6" name="Diagram 5">
            <a:extLst>
              <a:ext uri="{FF2B5EF4-FFF2-40B4-BE49-F238E27FC236}">
                <a16:creationId xmlns:a16="http://schemas.microsoft.com/office/drawing/2014/main" id="{304CDC5E-F733-49C5-BBCB-3352C71656E3}"/>
              </a:ext>
            </a:extLst>
          </p:cNvPr>
          <p:cNvGraphicFramePr/>
          <p:nvPr>
            <p:extLst>
              <p:ext uri="{D42A27DB-BD31-4B8C-83A1-F6EECF244321}">
                <p14:modId xmlns:p14="http://schemas.microsoft.com/office/powerpoint/2010/main" val="1151669660"/>
              </p:ext>
            </p:extLst>
          </p:nvPr>
        </p:nvGraphicFramePr>
        <p:xfrm>
          <a:off x="2233749" y="1476103"/>
          <a:ext cx="7432765" cy="5178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p:cNvGrpSpPr/>
          <p:nvPr/>
        </p:nvGrpSpPr>
        <p:grpSpPr>
          <a:xfrm>
            <a:off x="6130942" y="977133"/>
            <a:ext cx="2895491" cy="1310108"/>
            <a:chOff x="2189780" y="47828"/>
            <a:chExt cx="4043710" cy="1310108"/>
          </a:xfrm>
        </p:grpSpPr>
        <p:sp>
          <p:nvSpPr>
            <p:cNvPr id="8" name="Rectangle 7"/>
            <p:cNvSpPr/>
            <p:nvPr/>
          </p:nvSpPr>
          <p:spPr>
            <a:xfrm>
              <a:off x="2189780" y="47828"/>
              <a:ext cx="3244830" cy="11723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Box 8"/>
            <p:cNvSpPr txBox="1"/>
            <p:nvPr/>
          </p:nvSpPr>
          <p:spPr>
            <a:xfrm>
              <a:off x="2790287" y="185608"/>
              <a:ext cx="3443203" cy="11723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22300">
                <a:lnSpc>
                  <a:spcPct val="150000"/>
                </a:lnSpc>
                <a:spcBef>
                  <a:spcPct val="0"/>
                </a:spcBef>
                <a:spcAft>
                  <a:spcPts val="0"/>
                </a:spcAft>
              </a:pPr>
              <a:r>
                <a:rPr lang="km-KH" sz="1600" b="1" kern="1200" noProof="0" dirty="0">
                  <a:latin typeface="Khmer OS" panose="02000500000000020004" pitchFamily="2" charset="0"/>
                  <a:cs typeface="Khmer OS" panose="02000500000000020004" pitchFamily="2" charset="0"/>
                </a:rPr>
                <a:t>១</a:t>
              </a:r>
              <a:r>
                <a:rPr lang="en-US" sz="1600" b="1" kern="1200" noProof="0" dirty="0">
                  <a:latin typeface="Khmer OS" panose="02000500000000020004" pitchFamily="2" charset="0"/>
                  <a:cs typeface="Khmer OS" panose="02000500000000020004" pitchFamily="2" charset="0"/>
                </a:rPr>
                <a:t>.</a:t>
              </a:r>
              <a:r>
                <a:rPr lang="km-KH" sz="1600" b="1" kern="1200" noProof="0" dirty="0">
                  <a:latin typeface="Khmer OS" panose="02000500000000020004" pitchFamily="2" charset="0"/>
                  <a:cs typeface="Khmer OS" panose="02000500000000020004" pitchFamily="2" charset="0"/>
                </a:rPr>
                <a:t>ការរួមបញ្ចូលបទពិសោធន៍ផ្ទាល់របស់</a:t>
              </a:r>
              <a:r>
                <a:rPr lang="km-KH" sz="1600" b="1" dirty="0">
                  <a:latin typeface="Khmer OS" panose="02000500000000020004" pitchFamily="2" charset="0"/>
                  <a:cs typeface="Khmer OS" panose="02000500000000020004" pitchFamily="2" charset="0"/>
                </a:rPr>
                <a:t>និស្សិត</a:t>
              </a:r>
              <a:endParaRPr lang="km-KH" sz="1600" b="1" kern="1200" noProof="0" dirty="0">
                <a:latin typeface="Khmer OS" panose="02000500000000020004" pitchFamily="2" charset="0"/>
                <a:cs typeface="Khmer OS" panose="02000500000000020004" pitchFamily="2" charset="0"/>
              </a:endParaRPr>
            </a:p>
          </p:txBody>
        </p:sp>
      </p:grpSp>
      <p:grpSp>
        <p:nvGrpSpPr>
          <p:cNvPr id="10" name="Group 9"/>
          <p:cNvGrpSpPr/>
          <p:nvPr/>
        </p:nvGrpSpPr>
        <p:grpSpPr>
          <a:xfrm>
            <a:off x="8022227" y="2643534"/>
            <a:ext cx="3288574" cy="1172328"/>
            <a:chOff x="7363589" y="47828"/>
            <a:chExt cx="3288574" cy="1172328"/>
          </a:xfrm>
        </p:grpSpPr>
        <p:sp>
          <p:nvSpPr>
            <p:cNvPr id="11" name="Rectangle 10"/>
            <p:cNvSpPr/>
            <p:nvPr/>
          </p:nvSpPr>
          <p:spPr>
            <a:xfrm>
              <a:off x="7363589" y="47828"/>
              <a:ext cx="3288574" cy="11723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TextBox 11"/>
            <p:cNvSpPr txBox="1"/>
            <p:nvPr/>
          </p:nvSpPr>
          <p:spPr>
            <a:xfrm>
              <a:off x="7363589" y="47828"/>
              <a:ext cx="3288574" cy="11723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22300">
                <a:lnSpc>
                  <a:spcPct val="150000"/>
                </a:lnSpc>
                <a:spcBef>
                  <a:spcPct val="0"/>
                </a:spcBef>
                <a:spcAft>
                  <a:spcPct val="35000"/>
                </a:spcAft>
              </a:pPr>
              <a:r>
                <a:rPr lang="km-KH" sz="1600" b="1" kern="1200" noProof="0" dirty="0">
                  <a:latin typeface="Khmer OS" panose="02000500000000020004" pitchFamily="2" charset="0"/>
                  <a:cs typeface="Khmer OS" panose="02000500000000020004" pitchFamily="2" charset="0"/>
                </a:rPr>
                <a:t>២</a:t>
              </a:r>
              <a:r>
                <a:rPr lang="en-US" sz="1600" b="1" kern="1200" noProof="0" dirty="0">
                  <a:latin typeface="Khmer OS" panose="02000500000000020004" pitchFamily="2" charset="0"/>
                  <a:cs typeface="Khmer OS" panose="02000500000000020004" pitchFamily="2" charset="0"/>
                </a:rPr>
                <a:t>.</a:t>
              </a:r>
              <a:r>
                <a:rPr lang="km-KH" sz="1600" b="1" kern="1200" noProof="0" dirty="0">
                  <a:latin typeface="Khmer OS" panose="02000500000000020004" pitchFamily="2" charset="0"/>
                  <a:cs typeface="Khmer OS" panose="02000500000000020004" pitchFamily="2" charset="0"/>
                </a:rPr>
                <a:t>ការពញ្ញាក់អារម្មណ៍និស្សិត  </a:t>
              </a:r>
              <a:endParaRPr lang="en-US" sz="1600" b="1" kern="1200" noProof="0" dirty="0">
                <a:latin typeface="Khmer OS" panose="02000500000000020004" pitchFamily="2" charset="0"/>
                <a:cs typeface="Khmer OS" panose="02000500000000020004" pitchFamily="2" charset="0"/>
              </a:endParaRPr>
            </a:p>
            <a:p>
              <a:pPr lvl="0" algn="ctr" defTabSz="622300">
                <a:lnSpc>
                  <a:spcPct val="150000"/>
                </a:lnSpc>
                <a:spcBef>
                  <a:spcPct val="0"/>
                </a:spcBef>
                <a:spcAft>
                  <a:spcPct val="35000"/>
                </a:spcAft>
              </a:pPr>
              <a:r>
                <a:rPr lang="km-KH" sz="1600" b="1" kern="1200" noProof="0" dirty="0">
                  <a:latin typeface="Khmer OS" panose="02000500000000020004" pitchFamily="2" charset="0"/>
                  <a:cs typeface="Khmer OS" panose="02000500000000020004" pitchFamily="2" charset="0"/>
                </a:rPr>
                <a:t> ដោយសមស្រប</a:t>
              </a:r>
            </a:p>
          </p:txBody>
        </p:sp>
      </p:grpSp>
      <p:grpSp>
        <p:nvGrpSpPr>
          <p:cNvPr id="13" name="Group 12"/>
          <p:cNvGrpSpPr/>
          <p:nvPr/>
        </p:nvGrpSpPr>
        <p:grpSpPr>
          <a:xfrm>
            <a:off x="4277304" y="2842836"/>
            <a:ext cx="7647689" cy="2501647"/>
            <a:chOff x="2006046" y="2150685"/>
            <a:chExt cx="7647689" cy="2501647"/>
          </a:xfrm>
        </p:grpSpPr>
        <p:sp>
          <p:nvSpPr>
            <p:cNvPr id="14" name="Rectangle 13"/>
            <p:cNvSpPr/>
            <p:nvPr/>
          </p:nvSpPr>
          <p:spPr>
            <a:xfrm>
              <a:off x="2006046" y="2150685"/>
              <a:ext cx="3637391" cy="11723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TextBox 14"/>
            <p:cNvSpPr txBox="1"/>
            <p:nvPr/>
          </p:nvSpPr>
          <p:spPr>
            <a:xfrm>
              <a:off x="6016344" y="3480004"/>
              <a:ext cx="3637391" cy="11723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22300">
                <a:lnSpc>
                  <a:spcPct val="150000"/>
                </a:lnSpc>
                <a:spcBef>
                  <a:spcPct val="0"/>
                </a:spcBef>
                <a:spcAft>
                  <a:spcPct val="35000"/>
                </a:spcAft>
              </a:pPr>
              <a:r>
                <a:rPr lang="km-KH" sz="1600" b="1" kern="1200" dirty="0">
                  <a:latin typeface="Khmer OS" panose="02000500000000020004" pitchFamily="2" charset="0"/>
                  <a:cs typeface="Khmer OS" panose="02000500000000020004" pitchFamily="2" charset="0"/>
                </a:rPr>
                <a:t> </a:t>
              </a:r>
              <a:r>
                <a:rPr lang="km-KH" sz="1600" b="1" kern="1200" baseline="0" dirty="0">
                  <a:latin typeface="Khmer OS" panose="02000500000000020004" pitchFamily="2" charset="0"/>
                  <a:cs typeface="Khmer OS" panose="02000500000000020004" pitchFamily="2" charset="0"/>
                </a:rPr>
                <a:t>៣</a:t>
              </a:r>
              <a:r>
                <a:rPr lang="en-US" sz="1600" b="1" kern="1200" baseline="0" dirty="0">
                  <a:latin typeface="Khmer OS" panose="02000500000000020004" pitchFamily="2" charset="0"/>
                  <a:cs typeface="Khmer OS" panose="02000500000000020004" pitchFamily="2" charset="0"/>
                </a:rPr>
                <a:t>. </a:t>
              </a:r>
              <a:r>
                <a:rPr lang="km-KH" sz="1600" b="1" kern="1200" baseline="0" dirty="0">
                  <a:latin typeface="Khmer OS" panose="02000500000000020004" pitchFamily="2" charset="0"/>
                  <a:cs typeface="Khmer OS" panose="02000500000000020004" pitchFamily="2" charset="0"/>
                </a:rPr>
                <a:t>ការៀបចំឲ្យការបង្រៀន និងការរៀន</a:t>
              </a:r>
              <a:endParaRPr lang="en-US" sz="1600" b="1" kern="1200" baseline="0" dirty="0">
                <a:latin typeface="Khmer OS" panose="02000500000000020004" pitchFamily="2" charset="0"/>
                <a:cs typeface="Khmer OS" panose="02000500000000020004" pitchFamily="2" charset="0"/>
              </a:endParaRPr>
            </a:p>
            <a:p>
              <a:pPr lvl="0" algn="ctr" defTabSz="622300">
                <a:lnSpc>
                  <a:spcPct val="150000"/>
                </a:lnSpc>
                <a:spcBef>
                  <a:spcPct val="0"/>
                </a:spcBef>
                <a:spcAft>
                  <a:spcPct val="35000"/>
                </a:spcAft>
              </a:pPr>
              <a:r>
                <a:rPr lang="km-KH" sz="1600" b="1" kern="1200" baseline="0" dirty="0">
                  <a:latin typeface="Khmer OS" panose="02000500000000020004" pitchFamily="2" charset="0"/>
                  <a:cs typeface="Khmer OS" panose="02000500000000020004" pitchFamily="2" charset="0"/>
                </a:rPr>
                <a:t>ជាលក្ខណ</a:t>
              </a:r>
              <a:r>
                <a:rPr lang="en-US" sz="1600" b="1" kern="1200" baseline="0" dirty="0">
                  <a:latin typeface="Khmer OS" panose="02000500000000020004" pitchFamily="2" charset="0"/>
                  <a:cs typeface="Khmer OS" panose="02000500000000020004" pitchFamily="2" charset="0"/>
                </a:rPr>
                <a:t>:</a:t>
              </a:r>
              <a:r>
                <a:rPr lang="km-KH" sz="1600" b="1" kern="1200" baseline="0" dirty="0">
                  <a:latin typeface="Khmer OS" panose="02000500000000020004" pitchFamily="2" charset="0"/>
                  <a:cs typeface="Khmer OS" panose="02000500000000020004" pitchFamily="2" charset="0"/>
                </a:rPr>
                <a:t>ស្វែងយល់</a:t>
              </a:r>
              <a:r>
                <a:rPr lang="en-US" sz="1600" b="0" kern="1200" dirty="0">
                  <a:latin typeface="Khmer OS" panose="02000500000000020004" pitchFamily="2" charset="0"/>
                  <a:cs typeface="Khmer OS" panose="02000500000000020004" pitchFamily="2" charset="0"/>
                </a:rPr>
                <a:t> </a:t>
              </a:r>
            </a:p>
          </p:txBody>
        </p:sp>
      </p:grpSp>
      <p:grpSp>
        <p:nvGrpSpPr>
          <p:cNvPr id="16" name="Group 15"/>
          <p:cNvGrpSpPr/>
          <p:nvPr/>
        </p:nvGrpSpPr>
        <p:grpSpPr>
          <a:xfrm>
            <a:off x="6279634" y="5660411"/>
            <a:ext cx="3485186" cy="1172328"/>
            <a:chOff x="7474247" y="2150685"/>
            <a:chExt cx="3485186" cy="1172328"/>
          </a:xfrm>
        </p:grpSpPr>
        <p:sp>
          <p:nvSpPr>
            <p:cNvPr id="17" name="Rectangle 16"/>
            <p:cNvSpPr/>
            <p:nvPr/>
          </p:nvSpPr>
          <p:spPr>
            <a:xfrm>
              <a:off x="7474247" y="2150685"/>
              <a:ext cx="3485186" cy="11723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TextBox 17"/>
            <p:cNvSpPr txBox="1"/>
            <p:nvPr/>
          </p:nvSpPr>
          <p:spPr>
            <a:xfrm>
              <a:off x="7474247" y="2150685"/>
              <a:ext cx="3485186" cy="11723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22300">
                <a:lnSpc>
                  <a:spcPct val="150000"/>
                </a:lnSpc>
                <a:spcBef>
                  <a:spcPct val="0"/>
                </a:spcBef>
                <a:spcAft>
                  <a:spcPct val="35000"/>
                </a:spcAft>
              </a:pPr>
              <a:r>
                <a:rPr lang="km-KH" sz="1600" b="1" kern="1200" baseline="0" dirty="0">
                  <a:latin typeface="Khmer OS" panose="02000500000000020004" pitchFamily="2" charset="0"/>
                  <a:cs typeface="Khmer OS" panose="02000500000000020004" pitchFamily="2" charset="0"/>
                </a:rPr>
                <a:t>៤</a:t>
              </a:r>
              <a:r>
                <a:rPr lang="en-US" sz="1600" b="1" kern="1200" baseline="0" dirty="0">
                  <a:latin typeface="Khmer OS" panose="02000500000000020004" pitchFamily="2" charset="0"/>
                  <a:cs typeface="Khmer OS" panose="02000500000000020004" pitchFamily="2" charset="0"/>
                </a:rPr>
                <a:t>. </a:t>
              </a:r>
              <a:r>
                <a:rPr lang="km-KH" sz="1600" b="1" kern="1200" baseline="0" dirty="0">
                  <a:latin typeface="Khmer OS" panose="02000500000000020004" pitchFamily="2" charset="0"/>
                  <a:cs typeface="Khmer OS" panose="02000500000000020004" pitchFamily="2" charset="0"/>
                </a:rPr>
                <a:t>ខ្លឹមសារនៃការបង្រៀនផ្អែកលើឧទាហរណ៍ល្អៗ</a:t>
              </a:r>
              <a:endParaRPr lang="km-KH" sz="1600" kern="1200" dirty="0">
                <a:latin typeface="Khmer OS" panose="02000500000000020004" pitchFamily="2" charset="0"/>
                <a:cs typeface="Khmer OS" panose="02000500000000020004" pitchFamily="2" charset="0"/>
              </a:endParaRPr>
            </a:p>
          </p:txBody>
        </p:sp>
      </p:grpSp>
      <p:grpSp>
        <p:nvGrpSpPr>
          <p:cNvPr id="19" name="Group 18"/>
          <p:cNvGrpSpPr/>
          <p:nvPr/>
        </p:nvGrpSpPr>
        <p:grpSpPr>
          <a:xfrm>
            <a:off x="451350" y="4684809"/>
            <a:ext cx="3368186" cy="1172328"/>
            <a:chOff x="2231507" y="4226661"/>
            <a:chExt cx="3368186" cy="1172328"/>
          </a:xfrm>
        </p:grpSpPr>
        <p:sp>
          <p:nvSpPr>
            <p:cNvPr id="20" name="Rectangle 19"/>
            <p:cNvSpPr/>
            <p:nvPr/>
          </p:nvSpPr>
          <p:spPr>
            <a:xfrm>
              <a:off x="2231507" y="4226661"/>
              <a:ext cx="3368186" cy="11723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1" name="TextBox 20"/>
            <p:cNvSpPr txBox="1"/>
            <p:nvPr/>
          </p:nvSpPr>
          <p:spPr>
            <a:xfrm>
              <a:off x="2231507" y="4226661"/>
              <a:ext cx="3368186" cy="11723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l" defTabSz="622300">
                <a:lnSpc>
                  <a:spcPct val="150000"/>
                </a:lnSpc>
                <a:spcBef>
                  <a:spcPct val="0"/>
                </a:spcBef>
                <a:spcAft>
                  <a:spcPct val="35000"/>
                </a:spcAft>
              </a:pPr>
              <a:r>
                <a:rPr lang="km-KH" sz="1600" b="1" kern="1200" baseline="0" dirty="0">
                  <a:latin typeface="Khmer OS" panose="02000500000000020004" pitchFamily="2" charset="0"/>
                  <a:cs typeface="Khmer OS" panose="02000500000000020004" pitchFamily="2" charset="0"/>
                </a:rPr>
                <a:t>៥</a:t>
              </a:r>
              <a:r>
                <a:rPr lang="en-US" sz="1600" b="1" kern="1200" baseline="0" dirty="0">
                  <a:latin typeface="Khmer OS" panose="02000500000000020004" pitchFamily="2" charset="0"/>
                  <a:cs typeface="Khmer OS" panose="02000500000000020004" pitchFamily="2" charset="0"/>
                </a:rPr>
                <a:t>. </a:t>
              </a:r>
              <a:r>
                <a:rPr lang="km-KH" sz="1600" b="1" kern="1200" baseline="0" dirty="0">
                  <a:latin typeface="Khmer OS" panose="02000500000000020004" pitchFamily="2" charset="0"/>
                  <a:cs typeface="Khmer OS" panose="02000500000000020004" pitchFamily="2" charset="0"/>
                </a:rPr>
                <a:t>សាស្ត្រាចារ្យ និង</a:t>
              </a:r>
              <a:r>
                <a:rPr lang="km-KH" sz="1600" b="1" dirty="0">
                  <a:latin typeface="Khmer OS" panose="02000500000000020004" pitchFamily="2" charset="0"/>
                  <a:cs typeface="Khmer OS" panose="02000500000000020004" pitchFamily="2" charset="0"/>
                </a:rPr>
                <a:t>និស្សិត</a:t>
              </a:r>
              <a:endParaRPr lang="en-US" sz="1600" b="1" kern="1200" baseline="0" dirty="0">
                <a:latin typeface="Khmer OS" panose="02000500000000020004" pitchFamily="2" charset="0"/>
                <a:cs typeface="Khmer OS" panose="02000500000000020004" pitchFamily="2" charset="0"/>
              </a:endParaRPr>
            </a:p>
            <a:p>
              <a:pPr lvl="0" algn="l" defTabSz="622300">
                <a:lnSpc>
                  <a:spcPct val="150000"/>
                </a:lnSpc>
                <a:spcBef>
                  <a:spcPct val="0"/>
                </a:spcBef>
                <a:spcAft>
                  <a:spcPct val="35000"/>
                </a:spcAft>
              </a:pPr>
              <a:r>
                <a:rPr lang="km-KH" sz="1600" b="1" kern="1200" baseline="0" dirty="0">
                  <a:latin typeface="Khmer OS" panose="02000500000000020004" pitchFamily="2" charset="0"/>
                  <a:cs typeface="Khmer OS" panose="02000500000000020004" pitchFamily="2" charset="0"/>
                </a:rPr>
                <a:t> ចូលរួមសកម្មភាពរៀនជាមួយគ្នា</a:t>
              </a:r>
              <a:endParaRPr lang="km-KH" sz="1600" b="1" kern="1200" dirty="0">
                <a:latin typeface="Khmer OS" panose="02000500000000020004" pitchFamily="2" charset="0"/>
                <a:cs typeface="Khmer OS" panose="02000500000000020004" pitchFamily="2" charset="0"/>
              </a:endParaRPr>
            </a:p>
          </p:txBody>
        </p:sp>
      </p:grpSp>
      <p:grpSp>
        <p:nvGrpSpPr>
          <p:cNvPr id="23" name="Group 22"/>
          <p:cNvGrpSpPr/>
          <p:nvPr/>
        </p:nvGrpSpPr>
        <p:grpSpPr>
          <a:xfrm>
            <a:off x="561704" y="2403101"/>
            <a:ext cx="2717074" cy="1172328"/>
            <a:chOff x="7495870" y="4253543"/>
            <a:chExt cx="3680250" cy="1172328"/>
          </a:xfrm>
        </p:grpSpPr>
        <p:sp>
          <p:nvSpPr>
            <p:cNvPr id="24" name="Rectangle 23"/>
            <p:cNvSpPr/>
            <p:nvPr/>
          </p:nvSpPr>
          <p:spPr>
            <a:xfrm>
              <a:off x="7495870" y="4253543"/>
              <a:ext cx="3680250" cy="11723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TextBox 24"/>
            <p:cNvSpPr txBox="1"/>
            <p:nvPr/>
          </p:nvSpPr>
          <p:spPr>
            <a:xfrm>
              <a:off x="7495870" y="4253543"/>
              <a:ext cx="3680250" cy="11723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l" defTabSz="622300">
                <a:lnSpc>
                  <a:spcPct val="150000"/>
                </a:lnSpc>
                <a:spcBef>
                  <a:spcPct val="0"/>
                </a:spcBef>
                <a:spcAft>
                  <a:spcPct val="35000"/>
                </a:spcAft>
              </a:pPr>
              <a:r>
                <a:rPr lang="km-KH" sz="1600" b="1" kern="1200" baseline="0" dirty="0">
                  <a:latin typeface="Khmer OS" panose="02000500000000020004" pitchFamily="2" charset="0"/>
                  <a:cs typeface="Khmer OS" panose="02000500000000020004" pitchFamily="2" charset="0"/>
                </a:rPr>
                <a:t>៦</a:t>
              </a:r>
              <a:r>
                <a:rPr lang="en-US" sz="1600" b="1" kern="1200" baseline="0" dirty="0">
                  <a:latin typeface="Khmer OS" panose="02000500000000020004" pitchFamily="2" charset="0"/>
                  <a:cs typeface="Khmer OS" panose="02000500000000020004" pitchFamily="2" charset="0"/>
                </a:rPr>
                <a:t>. </a:t>
              </a:r>
              <a:r>
                <a:rPr lang="km-KH" sz="1600" b="1" kern="1200" baseline="0" dirty="0">
                  <a:latin typeface="Khmer OS" panose="02000500000000020004" pitchFamily="2" charset="0"/>
                  <a:cs typeface="Khmer OS" panose="02000500000000020004" pitchFamily="2" charset="0"/>
                </a:rPr>
                <a:t>សាស្ត្រាចារ្យ និង</a:t>
              </a:r>
              <a:r>
                <a:rPr lang="km-KH" sz="1600" b="1" dirty="0">
                  <a:latin typeface="Khmer OS" panose="02000500000000020004" pitchFamily="2" charset="0"/>
                  <a:cs typeface="Khmer OS" panose="02000500000000020004" pitchFamily="2" charset="0"/>
                </a:rPr>
                <a:t>និស្សិត</a:t>
              </a:r>
              <a:r>
                <a:rPr lang="km-KH" sz="1600" b="1" kern="1200" baseline="0" dirty="0">
                  <a:latin typeface="Khmer OS" panose="02000500000000020004" pitchFamily="2" charset="0"/>
                  <a:cs typeface="Khmer OS" panose="02000500000000020004" pitchFamily="2" charset="0"/>
                </a:rPr>
                <a:t> </a:t>
              </a:r>
              <a:endParaRPr lang="en-US" sz="1600" b="1" kern="1200" baseline="0" dirty="0">
                <a:latin typeface="Khmer OS" panose="02000500000000020004" pitchFamily="2" charset="0"/>
                <a:cs typeface="Khmer OS" panose="02000500000000020004" pitchFamily="2" charset="0"/>
              </a:endParaRPr>
            </a:p>
            <a:p>
              <a:pPr lvl="0" algn="l" defTabSz="622300">
                <a:lnSpc>
                  <a:spcPct val="150000"/>
                </a:lnSpc>
                <a:spcBef>
                  <a:spcPct val="0"/>
                </a:spcBef>
                <a:spcAft>
                  <a:spcPct val="35000"/>
                </a:spcAft>
              </a:pPr>
              <a:r>
                <a:rPr lang="km-KH" sz="1600" b="1" kern="1200" baseline="0" dirty="0">
                  <a:latin typeface="Khmer OS" panose="02000500000000020004" pitchFamily="2" charset="0"/>
                  <a:cs typeface="Khmer OS" panose="02000500000000020004" pitchFamily="2" charset="0"/>
                </a:rPr>
                <a:t>បង្កើតឱ្យមានឱកាសពិភាក្សាគ្នា</a:t>
              </a:r>
              <a:endParaRPr lang="km-KH" sz="1600" b="0" kern="1200" dirty="0">
                <a:latin typeface="Khmer OS" panose="02000500000000020004" pitchFamily="2" charset="0"/>
                <a:cs typeface="Khmer OS" panose="02000500000000020004" pitchFamily="2" charset="0"/>
              </a:endParaRPr>
            </a:p>
          </p:txBody>
        </p:sp>
      </p:grpSp>
      <p:pic>
        <p:nvPicPr>
          <p:cNvPr id="26" name="Picture 25"/>
          <p:cNvPicPr>
            <a:picLocks noChangeAspect="1"/>
          </p:cNvPicPr>
          <p:nvPr/>
        </p:nvPicPr>
        <p:blipFill>
          <a:blip r:embed="rId7"/>
          <a:stretch>
            <a:fillRect/>
          </a:stretch>
        </p:blipFill>
        <p:spPr>
          <a:xfrm>
            <a:off x="10399621" y="56557"/>
            <a:ext cx="1792379" cy="920576"/>
          </a:xfrm>
          <a:prstGeom prst="rect">
            <a:avLst/>
          </a:prstGeom>
        </p:spPr>
      </p:pic>
      <p:pic>
        <p:nvPicPr>
          <p:cNvPr id="27" name="Picture 26"/>
          <p:cNvPicPr>
            <a:picLocks noChangeAspect="1"/>
          </p:cNvPicPr>
          <p:nvPr/>
        </p:nvPicPr>
        <p:blipFill>
          <a:blip r:embed="rId8"/>
          <a:stretch>
            <a:fillRect/>
          </a:stretch>
        </p:blipFill>
        <p:spPr>
          <a:xfrm>
            <a:off x="69884" y="93164"/>
            <a:ext cx="1158377" cy="925619"/>
          </a:xfrm>
          <a:prstGeom prst="rect">
            <a:avLst/>
          </a:prstGeom>
        </p:spPr>
      </p:pic>
    </p:spTree>
    <p:extLst>
      <p:ext uri="{BB962C8B-B14F-4D97-AF65-F5344CB8AC3E}">
        <p14:creationId xmlns:p14="http://schemas.microsoft.com/office/powerpoint/2010/main" val="3127892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a:off x="1168590" y="121368"/>
            <a:ext cx="7001692" cy="1117343"/>
          </a:xfrm>
          <a:prstGeom prst="triangle">
            <a:avLst>
              <a:gd name="adj" fmla="val 47893"/>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km-KH" sz="2400" b="1" dirty="0">
                <a:solidFill>
                  <a:prstClr val="black"/>
                </a:solidFill>
                <a:latin typeface="Khmer OS Muol Light" panose="02000500000000020004" pitchFamily="2" charset="0"/>
                <a:ea typeface="+mj-ea"/>
                <a:cs typeface="Khmer OS Muol Light" panose="02000500000000020004" pitchFamily="2" charset="0"/>
              </a:rPr>
              <a:t>គោលការណ៍ទី ១</a:t>
            </a:r>
            <a:endParaRPr kumimoji="0" lang="en-US" sz="2400" b="0" i="0" u="none" strike="noStrike" kern="1200" cap="none" spc="0" normalizeH="0" baseline="0" noProof="0" dirty="0">
              <a:ln>
                <a:noFill/>
              </a:ln>
              <a:solidFill>
                <a:prstClr val="white"/>
              </a:solidFill>
              <a:effectLst/>
              <a:uLnTx/>
              <a:uFillTx/>
              <a:latin typeface="Khmer OS Muol Light" panose="02000500000000020004" pitchFamily="2" charset="0"/>
              <a:cs typeface="Khmer OS Muol Light" panose="02000500000000020004" pitchFamily="2" charset="0"/>
            </a:endParaRPr>
          </a:p>
        </p:txBody>
      </p:sp>
      <p:sp>
        <p:nvSpPr>
          <p:cNvPr id="7" name="Content Placeholder 4">
            <a:extLst>
              <a:ext uri="{FF2B5EF4-FFF2-40B4-BE49-F238E27FC236}">
                <a16:creationId xmlns:a16="http://schemas.microsoft.com/office/drawing/2014/main" id="{FE7122F0-A8BD-4A7B-965E-E89AFD95A5DF}"/>
              </a:ext>
            </a:extLst>
          </p:cNvPr>
          <p:cNvSpPr txBox="1">
            <a:spLocks/>
          </p:cNvSpPr>
          <p:nvPr/>
        </p:nvSpPr>
        <p:spPr>
          <a:xfrm>
            <a:off x="414539" y="1498668"/>
            <a:ext cx="11650389" cy="4867737"/>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00000"/>
              </a:lnSpc>
              <a:buFont typeface="Wingdings" panose="05000000000000000000" pitchFamily="2" charset="2"/>
              <a:buChar char="Ø"/>
            </a:pPr>
            <a:r>
              <a:rPr lang="km-KH" sz="2000" dirty="0">
                <a:solidFill>
                  <a:sysClr val="windowText" lastClr="000000"/>
                </a:solidFill>
                <a:latin typeface="Khmer OS" panose="02000500000000020004" pitchFamily="2" charset="0"/>
                <a:cs typeface="Khmer OS" panose="02000500000000020004" pitchFamily="2" charset="0"/>
              </a:rPr>
              <a:t>បទពិសោធន៍ផ្ទាល់របស់និស្សិតត្រូវបានដាក់បញ្ចូលទៅក្នុងសកម្មភាពបង្រៀននិងរៀន</a:t>
            </a:r>
            <a:endParaRPr lang="en-US" sz="2000" dirty="0">
              <a:solidFill>
                <a:sysClr val="windowText" lastClr="000000"/>
              </a:solidFill>
              <a:latin typeface="Khmer OS" panose="02000500000000020004" pitchFamily="2" charset="0"/>
              <a:cs typeface="Khmer OS" panose="02000500000000020004" pitchFamily="2" charset="0"/>
            </a:endParaRP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ដំណើរការនៃការរៀនសំដៅភ្ជាប់អត្ថន័យជាលក្ខណៈផ្ទាល់ខ្លួនដល់និស្សិត ព្រោះបទពិសោធន៍ផ្ទាល់របស់ពួកគេត្រូវបានដាក់បញ្ចូលយ៉ាងសកម្មនៅក្នុងសកម្មភាពបង្រៀននិងរៀន។</a:t>
            </a:r>
          </a:p>
          <a:p>
            <a:pPr lvl="1">
              <a:lnSpc>
                <a:spcPct val="200000"/>
              </a:lnSpc>
              <a:spcBef>
                <a:spcPts val="1000"/>
              </a:spcBef>
            </a:pPr>
            <a:r>
              <a:rPr kumimoji="0" lang="km-KH"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rPr>
              <a:t>ជាមួយនឹងគោលការណ៍គ្រឹះនេះ សកម្មភាពបង្រៀននិងការរៀនសូត្រត្រូវបានរៀបចំឡើង ដើម្បីជៀសវាង​ការបង្រៀនសង្ខេបៗ ដោយសន្មតថានិស្សិតមានចំណេះដឹងបឋមរួចហើយ មុនពេលពួកគេអាចរកឃើញទំនាក់ទំនងរវាងទ្រឹស្តីទៅនឹងបញ្ហាជាក់លាក់ណាមួយ ឬសាកល្បងវានៅក្នុងស្ថានភាពជាក់ស្តែង​។</a:t>
            </a:r>
          </a:p>
          <a:p>
            <a:pPr marL="228594" marR="0" lvl="0" indent="-228594" algn="l" defTabSz="914377" rtl="0" eaLnBrk="1" fontAlgn="auto" latinLnBrk="0" hangingPunct="1">
              <a:lnSpc>
                <a:spcPct val="20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endParaRPr>
          </a:p>
        </p:txBody>
      </p:sp>
    </p:spTree>
    <p:extLst>
      <p:ext uri="{BB962C8B-B14F-4D97-AF65-F5344CB8AC3E}">
        <p14:creationId xmlns:p14="http://schemas.microsoft.com/office/powerpoint/2010/main" val="649444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a:off x="1168590" y="121368"/>
            <a:ext cx="7001692" cy="1117343"/>
          </a:xfrm>
          <a:prstGeom prst="triangle">
            <a:avLst>
              <a:gd name="adj" fmla="val 47893"/>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km-KH" sz="2400" b="1" dirty="0">
                <a:solidFill>
                  <a:prstClr val="black"/>
                </a:solidFill>
                <a:latin typeface="Khmer OS Muol Light" panose="02000500000000020004" pitchFamily="2" charset="0"/>
                <a:ea typeface="+mj-ea"/>
                <a:cs typeface="Khmer OS Muol Light" panose="02000500000000020004" pitchFamily="2" charset="0"/>
              </a:rPr>
              <a:t>គោលការណ៍ទី ២</a:t>
            </a:r>
            <a:endParaRPr kumimoji="0" lang="en-US" sz="2400" b="0" i="0" u="none" strike="noStrike" kern="1200" cap="none" spc="0" normalizeH="0" baseline="0" noProof="0" dirty="0">
              <a:ln>
                <a:noFill/>
              </a:ln>
              <a:solidFill>
                <a:prstClr val="white"/>
              </a:solidFill>
              <a:effectLst/>
              <a:uLnTx/>
              <a:uFillTx/>
              <a:latin typeface="Khmer OS Muol Light" panose="02000500000000020004" pitchFamily="2" charset="0"/>
              <a:cs typeface="Khmer OS Muol Light" panose="02000500000000020004" pitchFamily="2" charset="0"/>
            </a:endParaRPr>
          </a:p>
        </p:txBody>
      </p:sp>
      <p:sp>
        <p:nvSpPr>
          <p:cNvPr id="7" name="Content Placeholder 4">
            <a:extLst>
              <a:ext uri="{FF2B5EF4-FFF2-40B4-BE49-F238E27FC236}">
                <a16:creationId xmlns:a16="http://schemas.microsoft.com/office/drawing/2014/main" id="{FE7122F0-A8BD-4A7B-965E-E89AFD95A5DF}"/>
              </a:ext>
            </a:extLst>
          </p:cNvPr>
          <p:cNvSpPr txBox="1">
            <a:spLocks/>
          </p:cNvSpPr>
          <p:nvPr/>
        </p:nvSpPr>
        <p:spPr>
          <a:xfrm>
            <a:off x="414539" y="1498668"/>
            <a:ext cx="11650389" cy="4867737"/>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00000"/>
              </a:lnSpc>
              <a:buFont typeface="Wingdings" panose="05000000000000000000" pitchFamily="2" charset="2"/>
              <a:buChar char="Ø"/>
            </a:pPr>
            <a:r>
              <a:rPr lang="km-KH" sz="2000" dirty="0">
                <a:solidFill>
                  <a:sysClr val="windowText" lastClr="000000"/>
                </a:solidFill>
                <a:latin typeface="Khmer OS" panose="02000500000000020004" pitchFamily="2" charset="0"/>
                <a:cs typeface="Khmer OS" panose="02000500000000020004" pitchFamily="2" charset="0"/>
              </a:rPr>
              <a:t>សកម្មភាពបង្រៀននិងរៀនមានការពញ្ញាក់អារម្មណ៍ដែលសមរម្យ</a:t>
            </a:r>
            <a:endParaRPr lang="en-US" sz="2000" dirty="0">
              <a:solidFill>
                <a:sysClr val="windowText" lastClr="000000"/>
              </a:solidFill>
              <a:latin typeface="Khmer OS" panose="02000500000000020004" pitchFamily="2" charset="0"/>
              <a:cs typeface="Khmer OS" panose="02000500000000020004" pitchFamily="2" charset="0"/>
            </a:endParaRP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គោលការណ៍គ្រឹះនេះគឺ ផ្អែកលើការពញ្ញាក់អារម្មណ៍ ដែលមធ្យោបាយផ្តួចផ្តើមឲ្យមានគំនិតឆ្លុះបញ្ចាំង ទៅនឹងទ្រឹស្តី។ ការគិតបែបឆ្លុះបញ្ចាំងកើតឡើងដោយការបំបែកអត្ថន័យឲ្យលម្អិត តាមរយ: ការពញ្ញាក់អារម្មណ៍អាចជួយជំរុញឲ្យមានការឈ្វេងយល់ ឬការគិតឆ្លុះបញ្ចាំង(ដល់និស្សិត)</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 ដំណើរការនិងសកម្មភាពត្រូវបានដាក់បញ្ចូលទៅក្នុងសកម្មភាពបង្រៀននិងការរៀនដើម្បីផ្តល់នូវការពញ្ញាក់អារម្មណ៍ដ៍សមស្រប និងមានអត្ថន័យនៅក្នុងដំណើរការនៃការរៀន​ ដោយបណ្តុះការគិត និងការចង់ដឹងអំពីគំនិតនិងហេតុការណ៍ផ្សេងៗទៀត។</a:t>
            </a:r>
          </a:p>
          <a:p>
            <a:pPr marL="228594" marR="0" lvl="0" indent="-228594" algn="l" defTabSz="914377" rtl="0" eaLnBrk="1" fontAlgn="auto" latinLnBrk="0" hangingPunct="1">
              <a:lnSpc>
                <a:spcPct val="20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endParaRPr>
          </a:p>
        </p:txBody>
      </p:sp>
    </p:spTree>
    <p:extLst>
      <p:ext uri="{BB962C8B-B14F-4D97-AF65-F5344CB8AC3E}">
        <p14:creationId xmlns:p14="http://schemas.microsoft.com/office/powerpoint/2010/main" val="3689217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572784" y="72080"/>
            <a:ext cx="1354092" cy="1084332"/>
          </a:xfrm>
          <a:prstGeom prst="rect">
            <a:avLst/>
          </a:prstGeom>
        </p:spPr>
      </p:pic>
      <p:pic>
        <p:nvPicPr>
          <p:cNvPr id="11" name="Picture 10"/>
          <p:cNvPicPr>
            <a:picLocks noChangeAspect="1"/>
          </p:cNvPicPr>
          <p:nvPr/>
        </p:nvPicPr>
        <p:blipFill>
          <a:blip r:embed="rId3"/>
          <a:stretch>
            <a:fillRect/>
          </a:stretch>
        </p:blipFill>
        <p:spPr>
          <a:xfrm>
            <a:off x="10013430" y="121368"/>
            <a:ext cx="2051498" cy="1040196"/>
          </a:xfrm>
          <a:prstGeom prst="rect">
            <a:avLst/>
          </a:prstGeom>
        </p:spPr>
      </p:pic>
      <p:sp>
        <p:nvSpPr>
          <p:cNvPr id="2" name="Isosceles Triangle 1"/>
          <p:cNvSpPr/>
          <p:nvPr/>
        </p:nvSpPr>
        <p:spPr>
          <a:xfrm>
            <a:off x="1168590" y="121368"/>
            <a:ext cx="7001692" cy="1117343"/>
          </a:xfrm>
          <a:prstGeom prst="triangle">
            <a:avLst>
              <a:gd name="adj" fmla="val 47893"/>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km-KH" sz="2400" b="1" dirty="0">
                <a:solidFill>
                  <a:prstClr val="black"/>
                </a:solidFill>
                <a:latin typeface="Khmer OS Muol Light" panose="02000500000000020004" pitchFamily="2" charset="0"/>
                <a:ea typeface="+mj-ea"/>
                <a:cs typeface="Khmer OS Muol Light" panose="02000500000000020004" pitchFamily="2" charset="0"/>
              </a:rPr>
              <a:t>គោលការណ៍ទី ៣</a:t>
            </a:r>
            <a:endParaRPr kumimoji="0" lang="en-US" sz="2400" b="0" i="0" u="none" strike="noStrike" kern="1200" cap="none" spc="0" normalizeH="0" baseline="0" noProof="0" dirty="0">
              <a:ln>
                <a:noFill/>
              </a:ln>
              <a:solidFill>
                <a:prstClr val="white"/>
              </a:solidFill>
              <a:effectLst/>
              <a:uLnTx/>
              <a:uFillTx/>
              <a:latin typeface="Khmer OS Muol Light" panose="02000500000000020004" pitchFamily="2" charset="0"/>
              <a:cs typeface="Khmer OS Muol Light" panose="02000500000000020004" pitchFamily="2" charset="0"/>
            </a:endParaRPr>
          </a:p>
        </p:txBody>
      </p:sp>
      <p:sp>
        <p:nvSpPr>
          <p:cNvPr id="7" name="Content Placeholder 4">
            <a:extLst>
              <a:ext uri="{FF2B5EF4-FFF2-40B4-BE49-F238E27FC236}">
                <a16:creationId xmlns:a16="http://schemas.microsoft.com/office/drawing/2014/main" id="{FE7122F0-A8BD-4A7B-965E-E89AFD95A5DF}"/>
              </a:ext>
            </a:extLst>
          </p:cNvPr>
          <p:cNvSpPr txBox="1">
            <a:spLocks/>
          </p:cNvSpPr>
          <p:nvPr/>
        </p:nvSpPr>
        <p:spPr>
          <a:xfrm>
            <a:off x="222069" y="1420291"/>
            <a:ext cx="11842859" cy="5085012"/>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00000"/>
              </a:lnSpc>
              <a:buFont typeface="Wingdings" panose="05000000000000000000" pitchFamily="2" charset="2"/>
              <a:buChar char="Ø"/>
            </a:pPr>
            <a:r>
              <a:rPr lang="km-KH" sz="2000" dirty="0">
                <a:solidFill>
                  <a:sysClr val="windowText" lastClr="000000"/>
                </a:solidFill>
                <a:latin typeface="Khmer OS" panose="02000500000000020004" pitchFamily="2" charset="0"/>
                <a:cs typeface="Khmer OS" panose="02000500000000020004" pitchFamily="2" charset="0"/>
              </a:rPr>
              <a:t>សកម្មភាពបង្រៀននិងរៀនត្រូវបានរៀបចំជាការស្វែងយល់ឬរុករក</a:t>
            </a:r>
            <a:endParaRPr lang="en-US" sz="2000" dirty="0">
              <a:solidFill>
                <a:sysClr val="windowText" lastClr="000000"/>
              </a:solidFill>
              <a:latin typeface="Khmer OS" panose="02000500000000020004" pitchFamily="2" charset="0"/>
              <a:cs typeface="Khmer OS" panose="02000500000000020004" pitchFamily="2" charset="0"/>
            </a:endParaRP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ការស្វែងយល់ឬរុករក គឺជាដំណើរនៃការខិតខំកសាងឡើងវិញនូវអត្ថន័យ(ឬទ្រឹស្តី) នៅក្នុងពេលធ្វើការសិក្សាដែលកើតចេញអំពីការបំបែកអត្ថន័យ(ឬទ្រឹស្តី)ឲ្យលម្អិត។</a:t>
            </a:r>
          </a:p>
          <a:p>
            <a:pPr lvl="1">
              <a:lnSpc>
                <a:spcPct val="200000"/>
              </a:lnSpc>
            </a:pPr>
            <a:r>
              <a:rPr lang="km-KH" sz="2000" dirty="0">
                <a:solidFill>
                  <a:sysClr val="windowText" lastClr="000000"/>
                </a:solidFill>
                <a:latin typeface="Khmer OS" panose="02000500000000020004" pitchFamily="2" charset="0"/>
                <a:cs typeface="Khmer OS" panose="02000500000000020004" pitchFamily="2" charset="0"/>
              </a:rPr>
              <a:t>គោលការណ៍នេះពាក់ព័ន្ធនឹងការកំណត់ស្ថានភាព សកម្មភាព ឬកម្មវិធីសិក្សា តាមរបៀបផ្សេងដែលជារួមមានការប្រមូលទិន្នន័យ ការស្រាវជ្រាវរកចំណេះដឹងដែលកើតចេញពីការស្រាវជ្រាវ និងអភិវឌ្ឍន៍​​ ​(</a:t>
            </a:r>
            <a:r>
              <a:rPr lang="en-US" sz="2000" dirty="0">
                <a:solidFill>
                  <a:sysClr val="windowText" lastClr="000000"/>
                </a:solidFill>
                <a:latin typeface="Khmer OS" panose="02000500000000020004" pitchFamily="2" charset="0"/>
                <a:cs typeface="Khmer OS" panose="02000500000000020004" pitchFamily="2" charset="0"/>
              </a:rPr>
              <a:t>R&amp;D) </a:t>
            </a:r>
            <a:r>
              <a:rPr lang="km-KH" sz="2000" dirty="0">
                <a:solidFill>
                  <a:sysClr val="windowText" lastClr="000000"/>
                </a:solidFill>
                <a:latin typeface="Khmer OS" panose="02000500000000020004" pitchFamily="2" charset="0"/>
                <a:cs typeface="Khmer OS" panose="02000500000000020004" pitchFamily="2" charset="0"/>
              </a:rPr>
              <a:t>វិធីសាស្ត្រវាយតម្លៃការរៀននិងការបង្រៀន ការរៀបចំសំណួរនិងការពិភាក្សា និងការធ្វើអំណះអំណាង ហើយបង្កើតបានជាសម្មតិកម្មណាមួយអាចរួមចំណែកដល់ការយល់ដឹងថ្មីមួយទៀត។ លទ្ធផលនេះកើតចេញអំពីដំណើរការចោទសួររកហេតុផល និងធ្វើការសន្និដ្ឋានតាមឡូហ្សិក។</a:t>
            </a:r>
          </a:p>
          <a:p>
            <a:pPr marL="228594" marR="0" lvl="0" indent="-228594" algn="l" defTabSz="914377" rtl="0" eaLnBrk="1" fontAlgn="auto" latinLnBrk="0" hangingPunct="1">
              <a:lnSpc>
                <a:spcPct val="20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Khmer OS" panose="02000500000000020004" pitchFamily="2" charset="0"/>
              <a:cs typeface="Khmer OS" panose="02000500000000020004" pitchFamily="2" charset="0"/>
            </a:endParaRPr>
          </a:p>
        </p:txBody>
      </p:sp>
    </p:spTree>
    <p:extLst>
      <p:ext uri="{BB962C8B-B14F-4D97-AF65-F5344CB8AC3E}">
        <p14:creationId xmlns:p14="http://schemas.microsoft.com/office/powerpoint/2010/main" val="41788227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1951</TotalTime>
  <Words>1293</Words>
  <Application>Microsoft Office PowerPoint</Application>
  <PresentationFormat>Ευρεία οθόνη</PresentationFormat>
  <Paragraphs>67</Paragraphs>
  <Slides>13</Slides>
  <Notes>1</Notes>
  <HiddenSlides>0</HiddenSlides>
  <MMClips>1</MMClips>
  <ScaleCrop>false</ScaleCrop>
  <HeadingPairs>
    <vt:vector size="6" baseType="variant">
      <vt:variant>
        <vt:lpstr>Γραμματοσειρές που χρησιμοποιούνται</vt:lpstr>
      </vt:variant>
      <vt:variant>
        <vt:i4>9</vt:i4>
      </vt:variant>
      <vt:variant>
        <vt:lpstr>Θέμα</vt:lpstr>
      </vt:variant>
      <vt:variant>
        <vt:i4>4</vt:i4>
      </vt:variant>
      <vt:variant>
        <vt:lpstr>Τίτλοι διαφανειών</vt:lpstr>
      </vt:variant>
      <vt:variant>
        <vt:i4>13</vt:i4>
      </vt:variant>
    </vt:vector>
  </HeadingPairs>
  <TitlesOfParts>
    <vt:vector size="26" baseType="lpstr">
      <vt:lpstr>Arial</vt:lpstr>
      <vt:lpstr>Calibri</vt:lpstr>
      <vt:lpstr>Calibri Light</vt:lpstr>
      <vt:lpstr>Khmer OS</vt:lpstr>
      <vt:lpstr>Khmer OS Battambang</vt:lpstr>
      <vt:lpstr>Khmer OS Muol Light</vt:lpstr>
      <vt:lpstr>Lato Light</vt:lpstr>
      <vt:lpstr>Open Sans</vt:lpstr>
      <vt:lpstr>Wingdings</vt:lpstr>
      <vt:lpstr>Office Theme</vt:lpstr>
      <vt:lpstr>1_Office Theme</vt:lpstr>
      <vt:lpstr>Custom Design</vt:lpstr>
      <vt:lpstr>5_Office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គោលការណ៍គរុកោសល្យលើកកម្ពស់ ការសិក្សាបែបឆ្លុះបញ្ចាំងពីការអនុវត្តជាក់ស្តែង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lectures and case-work in complications during the third stage of labour</dc:title>
  <dc:creator>Macbook</dc:creator>
  <cp:lastModifiedBy>Chrysi Fanariotou</cp:lastModifiedBy>
  <cp:revision>89</cp:revision>
  <dcterms:created xsi:type="dcterms:W3CDTF">2021-07-30T10:35:30Z</dcterms:created>
  <dcterms:modified xsi:type="dcterms:W3CDTF">2023-04-11T09:54:36Z</dcterms:modified>
</cp:coreProperties>
</file>