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4216" r:id="rId3"/>
    <p:sldId id="4246" r:id="rId4"/>
    <p:sldId id="4247" r:id="rId5"/>
    <p:sldId id="4202" r:id="rId6"/>
    <p:sldId id="4220" r:id="rId7"/>
    <p:sldId id="4221" r:id="rId8"/>
    <p:sldId id="4225" r:id="rId9"/>
    <p:sldId id="4230" r:id="rId10"/>
    <p:sldId id="4248" r:id="rId11"/>
    <p:sldId id="424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2" d="100"/>
          <a:sy n="82" d="100"/>
        </p:scale>
        <p:origin x="715" y="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9EE4DD-C5B0-4AF4-B9B8-7D88EEBE66E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E52D8A3-8EB0-40F2-BA30-301DAB97A123}">
      <dgm:prSet phldrT="[Text]" custT="1"/>
      <dgm:spPr>
        <a:solidFill>
          <a:srgbClr val="C00000"/>
        </a:solidFill>
      </dgm:spPr>
      <dgm:t>
        <a:bodyPr/>
        <a:lstStyle/>
        <a:p>
          <a:pPr>
            <a:lnSpc>
              <a:spcPct val="150000"/>
            </a:lnSpc>
          </a:pPr>
          <a:r>
            <a:rPr lang="km-KH" sz="18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ភាពជាអ្នកមានចំណេះដឹងខ្ពង់ខ្ពស់</a:t>
          </a:r>
          <a:endParaRPr lang="en-US" sz="1800" dirty="0">
            <a:latin typeface="Khmer OS Muol Light" panose="02000500000000020004" pitchFamily="2" charset="0"/>
            <a:cs typeface="Khmer OS Muol Light" panose="02000500000000020004" pitchFamily="2" charset="0"/>
          </a:endParaRPr>
        </a:p>
      </dgm:t>
    </dgm:pt>
    <dgm:pt modelId="{3A1EF105-8411-4989-829A-C8B8C9F46E51}" type="parTrans" cxnId="{E622A9FB-3541-47F6-8F77-A5AD619BF6AE}">
      <dgm:prSet/>
      <dgm:spPr/>
      <dgm:t>
        <a:bodyPr/>
        <a:lstStyle/>
        <a:p>
          <a:pPr>
            <a:lnSpc>
              <a:spcPct val="150000"/>
            </a:lnSpc>
          </a:pPr>
          <a:endParaRPr lang="en-US" sz="1800"/>
        </a:p>
      </dgm:t>
    </dgm:pt>
    <dgm:pt modelId="{37B02FBD-C871-46FE-957F-0047A367D511}" type="sibTrans" cxnId="{E622A9FB-3541-47F6-8F77-A5AD619BF6AE}">
      <dgm:prSet custT="1"/>
      <dgm:spPr>
        <a:solidFill>
          <a:schemeClr val="tx1"/>
        </a:solidFill>
      </dgm:spPr>
      <dgm:t>
        <a:bodyPr/>
        <a:lstStyle/>
        <a:p>
          <a:pPr>
            <a:lnSpc>
              <a:spcPct val="150000"/>
            </a:lnSpc>
          </a:pPr>
          <a:endParaRPr lang="en-US" sz="1400"/>
        </a:p>
      </dgm:t>
    </dgm:pt>
    <dgm:pt modelId="{4C324EDA-43F6-4884-9376-16D23D554C64}">
      <dgm:prSet phldrT="[Text]" custT="1"/>
      <dgm:spPr>
        <a:solidFill>
          <a:srgbClr val="7030A0"/>
        </a:solidFill>
      </dgm:spPr>
      <dgm:t>
        <a:bodyPr/>
        <a:lstStyle/>
        <a:p>
          <a:pPr>
            <a:lnSpc>
              <a:spcPct val="150000"/>
            </a:lnSpc>
          </a:pPr>
          <a:r>
            <a:rPr lang="km-KH" sz="18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ភាពជាអ្នកផ្តល់ការថែទាំនិងគាំទ្រ</a:t>
          </a:r>
          <a:endParaRPr lang="en-US" sz="1800" dirty="0"/>
        </a:p>
      </dgm:t>
    </dgm:pt>
    <dgm:pt modelId="{766486CE-9FA0-49BA-8E4C-152A832CC8BD}" type="parTrans" cxnId="{6B84C1C3-AAB1-4D2E-9722-649AD0878271}">
      <dgm:prSet/>
      <dgm:spPr/>
      <dgm:t>
        <a:bodyPr/>
        <a:lstStyle/>
        <a:p>
          <a:pPr>
            <a:lnSpc>
              <a:spcPct val="150000"/>
            </a:lnSpc>
          </a:pPr>
          <a:endParaRPr lang="en-US" sz="1800"/>
        </a:p>
      </dgm:t>
    </dgm:pt>
    <dgm:pt modelId="{D2F41D86-2D13-448A-92EB-B8924842B888}" type="sibTrans" cxnId="{6B84C1C3-AAB1-4D2E-9722-649AD0878271}">
      <dgm:prSet custT="1"/>
      <dgm:spPr>
        <a:solidFill>
          <a:schemeClr val="tx1"/>
        </a:solidFill>
      </dgm:spPr>
      <dgm:t>
        <a:bodyPr/>
        <a:lstStyle/>
        <a:p>
          <a:pPr>
            <a:lnSpc>
              <a:spcPct val="150000"/>
            </a:lnSpc>
          </a:pPr>
          <a:endParaRPr lang="en-US" sz="1400"/>
        </a:p>
      </dgm:t>
    </dgm:pt>
    <dgm:pt modelId="{0C2A9477-3783-48D4-B658-B8D9F6D7D0E1}">
      <dgm:prSet phldrT="[Text]" custT="1"/>
      <dgm:spPr>
        <a:solidFill>
          <a:schemeClr val="accent6">
            <a:lumMod val="5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km-KH" sz="18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ភាពជាអ្នកមានសុភាវធម៌និងក្រមសីលធម៌</a:t>
          </a:r>
          <a:endParaRPr lang="en-US" sz="1800" dirty="0"/>
        </a:p>
      </dgm:t>
    </dgm:pt>
    <dgm:pt modelId="{C812DC40-2E6C-41AD-9476-86C01BF67D04}" type="parTrans" cxnId="{DCCE261D-FCF6-40B7-83DE-A02551807ED0}">
      <dgm:prSet/>
      <dgm:spPr/>
      <dgm:t>
        <a:bodyPr/>
        <a:lstStyle/>
        <a:p>
          <a:pPr>
            <a:lnSpc>
              <a:spcPct val="150000"/>
            </a:lnSpc>
          </a:pPr>
          <a:endParaRPr lang="en-US" sz="1800"/>
        </a:p>
      </dgm:t>
    </dgm:pt>
    <dgm:pt modelId="{49F2A658-3A79-412F-955E-FAADD982A521}" type="sibTrans" cxnId="{DCCE261D-FCF6-40B7-83DE-A02551807ED0}">
      <dgm:prSet custT="1"/>
      <dgm:spPr>
        <a:solidFill>
          <a:schemeClr val="tx1"/>
        </a:solidFill>
      </dgm:spPr>
      <dgm:t>
        <a:bodyPr/>
        <a:lstStyle/>
        <a:p>
          <a:pPr>
            <a:lnSpc>
              <a:spcPct val="150000"/>
            </a:lnSpc>
          </a:pPr>
          <a:endParaRPr lang="en-US" sz="1400"/>
        </a:p>
      </dgm:t>
    </dgm:pt>
    <dgm:pt modelId="{18C7F070-67A0-4E79-9A58-3792FA5FC49A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km-KH" sz="18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ភាពជាអ្នកដឹកនាំ</a:t>
          </a:r>
          <a:endParaRPr lang="en-US" sz="1800" dirty="0"/>
        </a:p>
      </dgm:t>
    </dgm:pt>
    <dgm:pt modelId="{A544E3D6-D9C7-4457-9DF2-A134CA37D377}" type="parTrans" cxnId="{E9E39B33-7B15-4667-B07A-4221C7D653D2}">
      <dgm:prSet/>
      <dgm:spPr/>
      <dgm:t>
        <a:bodyPr/>
        <a:lstStyle/>
        <a:p>
          <a:pPr>
            <a:lnSpc>
              <a:spcPct val="150000"/>
            </a:lnSpc>
          </a:pPr>
          <a:endParaRPr lang="en-US" sz="1800"/>
        </a:p>
      </dgm:t>
    </dgm:pt>
    <dgm:pt modelId="{327E7CD5-A422-435F-95C9-645B84A0F1AC}" type="sibTrans" cxnId="{E9E39B33-7B15-4667-B07A-4221C7D653D2}">
      <dgm:prSet/>
      <dgm:spPr>
        <a:solidFill>
          <a:schemeClr val="tx1"/>
        </a:solidFill>
      </dgm:spPr>
      <dgm:t>
        <a:bodyPr/>
        <a:lstStyle/>
        <a:p>
          <a:pPr>
            <a:lnSpc>
              <a:spcPct val="150000"/>
            </a:lnSpc>
          </a:pPr>
          <a:endParaRPr lang="en-US" sz="1800"/>
        </a:p>
      </dgm:t>
    </dgm:pt>
    <dgm:pt modelId="{8D06F077-E9EE-4A85-BCCD-BB8C39C9D6B3}">
      <dgm:prSet phldrT="[Text]" custT="1"/>
      <dgm:spPr>
        <a:solidFill>
          <a:schemeClr val="accent6">
            <a:lumMod val="5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km-KH" sz="18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ភាពជា​ ឪពុក</a:t>
          </a:r>
          <a:r>
            <a:rPr lang="en-US" sz="1800" dirty="0">
              <a:latin typeface="Khmer OS Muol Light" panose="02000500000000020004" pitchFamily="2" charset="0"/>
              <a:cs typeface="Khmer OS Muol Light" panose="02000500000000020004" pitchFamily="2" charset="0"/>
            </a:rPr>
            <a:t>-</a:t>
          </a:r>
          <a:r>
            <a:rPr lang="km-KH" sz="18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ម្តាយ</a:t>
          </a:r>
          <a:endParaRPr lang="en-US" sz="1800" dirty="0"/>
        </a:p>
      </dgm:t>
    </dgm:pt>
    <dgm:pt modelId="{98D57A8E-78B2-42A3-8570-21EA96759F5E}" type="parTrans" cxnId="{2B9EE332-BAAF-4666-8CFA-4FF9F3DA666F}">
      <dgm:prSet/>
      <dgm:spPr/>
      <dgm:t>
        <a:bodyPr/>
        <a:lstStyle/>
        <a:p>
          <a:pPr>
            <a:lnSpc>
              <a:spcPct val="150000"/>
            </a:lnSpc>
          </a:pPr>
          <a:endParaRPr lang="en-US" sz="1600"/>
        </a:p>
      </dgm:t>
    </dgm:pt>
    <dgm:pt modelId="{5A6683D0-C7E3-4FD0-8030-1B8C262E91A8}" type="sibTrans" cxnId="{2B9EE332-BAAF-4666-8CFA-4FF9F3DA666F}">
      <dgm:prSet custT="1"/>
      <dgm:spPr>
        <a:solidFill>
          <a:schemeClr val="tx1"/>
        </a:solidFill>
      </dgm:spPr>
      <dgm:t>
        <a:bodyPr/>
        <a:lstStyle/>
        <a:p>
          <a:pPr>
            <a:lnSpc>
              <a:spcPct val="150000"/>
            </a:lnSpc>
          </a:pPr>
          <a:endParaRPr lang="en-US" sz="1100"/>
        </a:p>
      </dgm:t>
    </dgm:pt>
    <dgm:pt modelId="{8F95C392-86E2-4B01-9984-F04510E6D370}" type="pres">
      <dgm:prSet presAssocID="{0F9EE4DD-C5B0-4AF4-B9B8-7D88EEBE66EE}" presName="Name0" presStyleCnt="0">
        <dgm:presLayoutVars>
          <dgm:dir/>
          <dgm:resizeHandles val="exact"/>
        </dgm:presLayoutVars>
      </dgm:prSet>
      <dgm:spPr/>
    </dgm:pt>
    <dgm:pt modelId="{C4DBB06A-2BDD-4955-9C98-898114401195}" type="pres">
      <dgm:prSet presAssocID="{AE52D8A3-8EB0-40F2-BA30-301DAB97A123}" presName="node" presStyleLbl="node1" presStyleIdx="0" presStyleCnt="5">
        <dgm:presLayoutVars>
          <dgm:bulletEnabled val="1"/>
        </dgm:presLayoutVars>
      </dgm:prSet>
      <dgm:spPr/>
    </dgm:pt>
    <dgm:pt modelId="{DADD85C8-7B40-4229-8C6F-40B7B0D86EF0}" type="pres">
      <dgm:prSet presAssocID="{37B02FBD-C871-46FE-957F-0047A367D511}" presName="sibTrans" presStyleLbl="sibTrans2D1" presStyleIdx="0" presStyleCnt="4"/>
      <dgm:spPr/>
    </dgm:pt>
    <dgm:pt modelId="{AF4A9338-9A7E-48B1-AB3B-1EF7BDBAC545}" type="pres">
      <dgm:prSet presAssocID="{37B02FBD-C871-46FE-957F-0047A367D511}" presName="connectorText" presStyleLbl="sibTrans2D1" presStyleIdx="0" presStyleCnt="4"/>
      <dgm:spPr/>
    </dgm:pt>
    <dgm:pt modelId="{0D4B1A3D-7FC8-45F9-9D5C-6EBEE86A3527}" type="pres">
      <dgm:prSet presAssocID="{4C324EDA-43F6-4884-9376-16D23D554C64}" presName="node" presStyleLbl="node1" presStyleIdx="1" presStyleCnt="5">
        <dgm:presLayoutVars>
          <dgm:bulletEnabled val="1"/>
        </dgm:presLayoutVars>
      </dgm:prSet>
      <dgm:spPr/>
    </dgm:pt>
    <dgm:pt modelId="{2C4228BA-1504-470D-8DC1-B0716D1CB8BE}" type="pres">
      <dgm:prSet presAssocID="{D2F41D86-2D13-448A-92EB-B8924842B888}" presName="sibTrans" presStyleLbl="sibTrans2D1" presStyleIdx="1" presStyleCnt="4"/>
      <dgm:spPr/>
    </dgm:pt>
    <dgm:pt modelId="{4FA5E846-9824-491A-A3D7-E8463BC52DC0}" type="pres">
      <dgm:prSet presAssocID="{D2F41D86-2D13-448A-92EB-B8924842B888}" presName="connectorText" presStyleLbl="sibTrans2D1" presStyleIdx="1" presStyleCnt="4"/>
      <dgm:spPr/>
    </dgm:pt>
    <dgm:pt modelId="{26D7ED45-E8C0-4BD9-BA77-2349B9469EC9}" type="pres">
      <dgm:prSet presAssocID="{0C2A9477-3783-48D4-B658-B8D9F6D7D0E1}" presName="node" presStyleLbl="node1" presStyleIdx="2" presStyleCnt="5">
        <dgm:presLayoutVars>
          <dgm:bulletEnabled val="1"/>
        </dgm:presLayoutVars>
      </dgm:prSet>
      <dgm:spPr/>
    </dgm:pt>
    <dgm:pt modelId="{CB857348-BA6C-4A83-A23D-6D85E77B4F66}" type="pres">
      <dgm:prSet presAssocID="{49F2A658-3A79-412F-955E-FAADD982A521}" presName="sibTrans" presStyleLbl="sibTrans2D1" presStyleIdx="2" presStyleCnt="4"/>
      <dgm:spPr/>
    </dgm:pt>
    <dgm:pt modelId="{4AC6BD90-F256-4498-B138-4E7222DB0B4D}" type="pres">
      <dgm:prSet presAssocID="{49F2A658-3A79-412F-955E-FAADD982A521}" presName="connectorText" presStyleLbl="sibTrans2D1" presStyleIdx="2" presStyleCnt="4"/>
      <dgm:spPr/>
    </dgm:pt>
    <dgm:pt modelId="{146DAF28-DB87-4094-946F-DF2420DCD57C}" type="pres">
      <dgm:prSet presAssocID="{8D06F077-E9EE-4A85-BCCD-BB8C39C9D6B3}" presName="node" presStyleLbl="node1" presStyleIdx="3" presStyleCnt="5">
        <dgm:presLayoutVars>
          <dgm:bulletEnabled val="1"/>
        </dgm:presLayoutVars>
      </dgm:prSet>
      <dgm:spPr/>
    </dgm:pt>
    <dgm:pt modelId="{FDD62491-9586-4369-8CE3-8395E345258D}" type="pres">
      <dgm:prSet presAssocID="{5A6683D0-C7E3-4FD0-8030-1B8C262E91A8}" presName="sibTrans" presStyleLbl="sibTrans2D1" presStyleIdx="3" presStyleCnt="4"/>
      <dgm:spPr/>
    </dgm:pt>
    <dgm:pt modelId="{7F83AB09-B241-4F16-91D0-36A54E1905EF}" type="pres">
      <dgm:prSet presAssocID="{5A6683D0-C7E3-4FD0-8030-1B8C262E91A8}" presName="connectorText" presStyleLbl="sibTrans2D1" presStyleIdx="3" presStyleCnt="4"/>
      <dgm:spPr/>
    </dgm:pt>
    <dgm:pt modelId="{60A23A17-CBAC-4B56-86C8-129928442F00}" type="pres">
      <dgm:prSet presAssocID="{18C7F070-67A0-4E79-9A58-3792FA5FC49A}" presName="node" presStyleLbl="node1" presStyleIdx="4" presStyleCnt="5">
        <dgm:presLayoutVars>
          <dgm:bulletEnabled val="1"/>
        </dgm:presLayoutVars>
      </dgm:prSet>
      <dgm:spPr/>
    </dgm:pt>
  </dgm:ptLst>
  <dgm:cxnLst>
    <dgm:cxn modelId="{810B3806-7430-4A03-B7F5-66B90645C47B}" type="presOf" srcId="{5A6683D0-C7E3-4FD0-8030-1B8C262E91A8}" destId="{FDD62491-9586-4369-8CE3-8395E345258D}" srcOrd="0" destOrd="0" presId="urn:microsoft.com/office/officeart/2005/8/layout/process1"/>
    <dgm:cxn modelId="{C8FC2015-9EA9-494F-9382-28B0A01AC9B6}" type="presOf" srcId="{4C324EDA-43F6-4884-9376-16D23D554C64}" destId="{0D4B1A3D-7FC8-45F9-9D5C-6EBEE86A3527}" srcOrd="0" destOrd="0" presId="urn:microsoft.com/office/officeart/2005/8/layout/process1"/>
    <dgm:cxn modelId="{A9F1E91B-1315-42A2-B306-AAF729E26734}" type="presOf" srcId="{37B02FBD-C871-46FE-957F-0047A367D511}" destId="{AF4A9338-9A7E-48B1-AB3B-1EF7BDBAC545}" srcOrd="1" destOrd="0" presId="urn:microsoft.com/office/officeart/2005/8/layout/process1"/>
    <dgm:cxn modelId="{0FFEC21C-E2E2-410D-A553-179500C1B1D5}" type="presOf" srcId="{AE52D8A3-8EB0-40F2-BA30-301DAB97A123}" destId="{C4DBB06A-2BDD-4955-9C98-898114401195}" srcOrd="0" destOrd="0" presId="urn:microsoft.com/office/officeart/2005/8/layout/process1"/>
    <dgm:cxn modelId="{DCCE261D-FCF6-40B7-83DE-A02551807ED0}" srcId="{0F9EE4DD-C5B0-4AF4-B9B8-7D88EEBE66EE}" destId="{0C2A9477-3783-48D4-B658-B8D9F6D7D0E1}" srcOrd="2" destOrd="0" parTransId="{C812DC40-2E6C-41AD-9476-86C01BF67D04}" sibTransId="{49F2A658-3A79-412F-955E-FAADD982A521}"/>
    <dgm:cxn modelId="{E8F10A27-1211-4E70-AE47-CBDEAD8C8FED}" type="presOf" srcId="{0F9EE4DD-C5B0-4AF4-B9B8-7D88EEBE66EE}" destId="{8F95C392-86E2-4B01-9984-F04510E6D370}" srcOrd="0" destOrd="0" presId="urn:microsoft.com/office/officeart/2005/8/layout/process1"/>
    <dgm:cxn modelId="{2B9EE332-BAAF-4666-8CFA-4FF9F3DA666F}" srcId="{0F9EE4DD-C5B0-4AF4-B9B8-7D88EEBE66EE}" destId="{8D06F077-E9EE-4A85-BCCD-BB8C39C9D6B3}" srcOrd="3" destOrd="0" parTransId="{98D57A8E-78B2-42A3-8570-21EA96759F5E}" sibTransId="{5A6683D0-C7E3-4FD0-8030-1B8C262E91A8}"/>
    <dgm:cxn modelId="{5E706A33-1FCC-4001-974B-C87AF77BA71B}" type="presOf" srcId="{37B02FBD-C871-46FE-957F-0047A367D511}" destId="{DADD85C8-7B40-4229-8C6F-40B7B0D86EF0}" srcOrd="0" destOrd="0" presId="urn:microsoft.com/office/officeart/2005/8/layout/process1"/>
    <dgm:cxn modelId="{E9E39B33-7B15-4667-B07A-4221C7D653D2}" srcId="{0F9EE4DD-C5B0-4AF4-B9B8-7D88EEBE66EE}" destId="{18C7F070-67A0-4E79-9A58-3792FA5FC49A}" srcOrd="4" destOrd="0" parTransId="{A544E3D6-D9C7-4457-9DF2-A134CA37D377}" sibTransId="{327E7CD5-A422-435F-95C9-645B84A0F1AC}"/>
    <dgm:cxn modelId="{343BF039-515B-4F3D-8DA3-6AF7ED8AF93B}" type="presOf" srcId="{5A6683D0-C7E3-4FD0-8030-1B8C262E91A8}" destId="{7F83AB09-B241-4F16-91D0-36A54E1905EF}" srcOrd="1" destOrd="0" presId="urn:microsoft.com/office/officeart/2005/8/layout/process1"/>
    <dgm:cxn modelId="{89BFD86A-EDC3-4754-AB09-473587E0113E}" type="presOf" srcId="{8D06F077-E9EE-4A85-BCCD-BB8C39C9D6B3}" destId="{146DAF28-DB87-4094-946F-DF2420DCD57C}" srcOrd="0" destOrd="0" presId="urn:microsoft.com/office/officeart/2005/8/layout/process1"/>
    <dgm:cxn modelId="{220F367A-F275-4C8C-BEC5-FB70ED6554D6}" type="presOf" srcId="{49F2A658-3A79-412F-955E-FAADD982A521}" destId="{CB857348-BA6C-4A83-A23D-6D85E77B4F66}" srcOrd="0" destOrd="0" presId="urn:microsoft.com/office/officeart/2005/8/layout/process1"/>
    <dgm:cxn modelId="{F8AF1998-D93D-4228-BA83-CE690EBE0287}" type="presOf" srcId="{0C2A9477-3783-48D4-B658-B8D9F6D7D0E1}" destId="{26D7ED45-E8C0-4BD9-BA77-2349B9469EC9}" srcOrd="0" destOrd="0" presId="urn:microsoft.com/office/officeart/2005/8/layout/process1"/>
    <dgm:cxn modelId="{06105DA1-A791-4599-9A60-D6F1B7EBA25C}" type="presOf" srcId="{D2F41D86-2D13-448A-92EB-B8924842B888}" destId="{4FA5E846-9824-491A-A3D7-E8463BC52DC0}" srcOrd="1" destOrd="0" presId="urn:microsoft.com/office/officeart/2005/8/layout/process1"/>
    <dgm:cxn modelId="{D992F8A6-9631-4D42-90AB-C9E3E358117E}" type="presOf" srcId="{18C7F070-67A0-4E79-9A58-3792FA5FC49A}" destId="{60A23A17-CBAC-4B56-86C8-129928442F00}" srcOrd="0" destOrd="0" presId="urn:microsoft.com/office/officeart/2005/8/layout/process1"/>
    <dgm:cxn modelId="{06C6CCAC-1D7A-490C-B83D-E689534B0E2F}" type="presOf" srcId="{D2F41D86-2D13-448A-92EB-B8924842B888}" destId="{2C4228BA-1504-470D-8DC1-B0716D1CB8BE}" srcOrd="0" destOrd="0" presId="urn:microsoft.com/office/officeart/2005/8/layout/process1"/>
    <dgm:cxn modelId="{49244CB7-154D-4D81-AA89-E9BFD25FBA31}" type="presOf" srcId="{49F2A658-3A79-412F-955E-FAADD982A521}" destId="{4AC6BD90-F256-4498-B138-4E7222DB0B4D}" srcOrd="1" destOrd="0" presId="urn:microsoft.com/office/officeart/2005/8/layout/process1"/>
    <dgm:cxn modelId="{6B84C1C3-AAB1-4D2E-9722-649AD0878271}" srcId="{0F9EE4DD-C5B0-4AF4-B9B8-7D88EEBE66EE}" destId="{4C324EDA-43F6-4884-9376-16D23D554C64}" srcOrd="1" destOrd="0" parTransId="{766486CE-9FA0-49BA-8E4C-152A832CC8BD}" sibTransId="{D2F41D86-2D13-448A-92EB-B8924842B888}"/>
    <dgm:cxn modelId="{E622A9FB-3541-47F6-8F77-A5AD619BF6AE}" srcId="{0F9EE4DD-C5B0-4AF4-B9B8-7D88EEBE66EE}" destId="{AE52D8A3-8EB0-40F2-BA30-301DAB97A123}" srcOrd="0" destOrd="0" parTransId="{3A1EF105-8411-4989-829A-C8B8C9F46E51}" sibTransId="{37B02FBD-C871-46FE-957F-0047A367D511}"/>
    <dgm:cxn modelId="{75C7B179-BFA4-40E1-93D8-B9EF812AAC0E}" type="presParOf" srcId="{8F95C392-86E2-4B01-9984-F04510E6D370}" destId="{C4DBB06A-2BDD-4955-9C98-898114401195}" srcOrd="0" destOrd="0" presId="urn:microsoft.com/office/officeart/2005/8/layout/process1"/>
    <dgm:cxn modelId="{A783930C-666C-4F70-8615-D72F62FEDCBD}" type="presParOf" srcId="{8F95C392-86E2-4B01-9984-F04510E6D370}" destId="{DADD85C8-7B40-4229-8C6F-40B7B0D86EF0}" srcOrd="1" destOrd="0" presId="urn:microsoft.com/office/officeart/2005/8/layout/process1"/>
    <dgm:cxn modelId="{E2AC16A2-1DBD-4BA4-9BC7-E9966196C465}" type="presParOf" srcId="{DADD85C8-7B40-4229-8C6F-40B7B0D86EF0}" destId="{AF4A9338-9A7E-48B1-AB3B-1EF7BDBAC545}" srcOrd="0" destOrd="0" presId="urn:microsoft.com/office/officeart/2005/8/layout/process1"/>
    <dgm:cxn modelId="{44ED5429-FA1E-4652-8ED0-242E1256AC43}" type="presParOf" srcId="{8F95C392-86E2-4B01-9984-F04510E6D370}" destId="{0D4B1A3D-7FC8-45F9-9D5C-6EBEE86A3527}" srcOrd="2" destOrd="0" presId="urn:microsoft.com/office/officeart/2005/8/layout/process1"/>
    <dgm:cxn modelId="{85F6FDEA-7CA2-457E-9E6C-A823EEE43186}" type="presParOf" srcId="{8F95C392-86E2-4B01-9984-F04510E6D370}" destId="{2C4228BA-1504-470D-8DC1-B0716D1CB8BE}" srcOrd="3" destOrd="0" presId="urn:microsoft.com/office/officeart/2005/8/layout/process1"/>
    <dgm:cxn modelId="{DD741CC7-584A-4B25-B6A1-1838FE8BADF2}" type="presParOf" srcId="{2C4228BA-1504-470D-8DC1-B0716D1CB8BE}" destId="{4FA5E846-9824-491A-A3D7-E8463BC52DC0}" srcOrd="0" destOrd="0" presId="urn:microsoft.com/office/officeart/2005/8/layout/process1"/>
    <dgm:cxn modelId="{8DCD9C42-C390-46AE-9710-5F2B89F569FC}" type="presParOf" srcId="{8F95C392-86E2-4B01-9984-F04510E6D370}" destId="{26D7ED45-E8C0-4BD9-BA77-2349B9469EC9}" srcOrd="4" destOrd="0" presId="urn:microsoft.com/office/officeart/2005/8/layout/process1"/>
    <dgm:cxn modelId="{B65089EC-287B-4B07-9438-EDC1A3FCA6D3}" type="presParOf" srcId="{8F95C392-86E2-4B01-9984-F04510E6D370}" destId="{CB857348-BA6C-4A83-A23D-6D85E77B4F66}" srcOrd="5" destOrd="0" presId="urn:microsoft.com/office/officeart/2005/8/layout/process1"/>
    <dgm:cxn modelId="{CABDBF73-5ED3-4D8D-8BBD-5DCB47CD80E8}" type="presParOf" srcId="{CB857348-BA6C-4A83-A23D-6D85E77B4F66}" destId="{4AC6BD90-F256-4498-B138-4E7222DB0B4D}" srcOrd="0" destOrd="0" presId="urn:microsoft.com/office/officeart/2005/8/layout/process1"/>
    <dgm:cxn modelId="{709A492F-0F95-45BD-A87E-4250A473CD6A}" type="presParOf" srcId="{8F95C392-86E2-4B01-9984-F04510E6D370}" destId="{146DAF28-DB87-4094-946F-DF2420DCD57C}" srcOrd="6" destOrd="0" presId="urn:microsoft.com/office/officeart/2005/8/layout/process1"/>
    <dgm:cxn modelId="{F118E3F8-6800-4BE3-A895-7B8EDE10651D}" type="presParOf" srcId="{8F95C392-86E2-4B01-9984-F04510E6D370}" destId="{FDD62491-9586-4369-8CE3-8395E345258D}" srcOrd="7" destOrd="0" presId="urn:microsoft.com/office/officeart/2005/8/layout/process1"/>
    <dgm:cxn modelId="{3B3FDE25-D942-489E-98A6-45B7A64DBBD4}" type="presParOf" srcId="{FDD62491-9586-4369-8CE3-8395E345258D}" destId="{7F83AB09-B241-4F16-91D0-36A54E1905EF}" srcOrd="0" destOrd="0" presId="urn:microsoft.com/office/officeart/2005/8/layout/process1"/>
    <dgm:cxn modelId="{EA3D4CFC-13F8-43AF-B7AD-57E73594F396}" type="presParOf" srcId="{8F95C392-86E2-4B01-9984-F04510E6D370}" destId="{60A23A17-CBAC-4B56-86C8-129928442F00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BB06A-2BDD-4955-9C98-898114401195}">
      <dsp:nvSpPr>
        <dsp:cNvPr id="0" name=""/>
        <dsp:cNvSpPr/>
      </dsp:nvSpPr>
      <dsp:spPr>
        <a:xfrm>
          <a:off x="11392" y="0"/>
          <a:ext cx="1764948" cy="2395240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800" kern="12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ភាពជាអ្នកមានចំណេះដឹងខ្ពង់ខ្ពស់</a:t>
          </a:r>
          <a:endParaRPr lang="en-US" sz="1800" kern="1200" dirty="0">
            <a:latin typeface="Khmer OS Muol Light" panose="02000500000000020004" pitchFamily="2" charset="0"/>
            <a:cs typeface="Khmer OS Muol Light" panose="02000500000000020004" pitchFamily="2" charset="0"/>
          </a:endParaRPr>
        </a:p>
      </dsp:txBody>
      <dsp:txXfrm>
        <a:off x="63086" y="51694"/>
        <a:ext cx="1661560" cy="2291852"/>
      </dsp:txXfrm>
    </dsp:sp>
    <dsp:sp modelId="{DADD85C8-7B40-4229-8C6F-40B7B0D86EF0}">
      <dsp:nvSpPr>
        <dsp:cNvPr id="0" name=""/>
        <dsp:cNvSpPr/>
      </dsp:nvSpPr>
      <dsp:spPr>
        <a:xfrm>
          <a:off x="1952835" y="978766"/>
          <a:ext cx="374169" cy="43770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952835" y="1066307"/>
        <a:ext cx="261918" cy="262625"/>
      </dsp:txXfrm>
    </dsp:sp>
    <dsp:sp modelId="{0D4B1A3D-7FC8-45F9-9D5C-6EBEE86A3527}">
      <dsp:nvSpPr>
        <dsp:cNvPr id="0" name=""/>
        <dsp:cNvSpPr/>
      </dsp:nvSpPr>
      <dsp:spPr>
        <a:xfrm>
          <a:off x="2482319" y="0"/>
          <a:ext cx="1764948" cy="2395240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800" kern="12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ភាពជាអ្នកផ្តល់ការថែទាំនិងគាំទ្រ</a:t>
          </a:r>
          <a:endParaRPr lang="en-US" sz="1800" kern="1200" dirty="0"/>
        </a:p>
      </dsp:txBody>
      <dsp:txXfrm>
        <a:off x="2534013" y="51694"/>
        <a:ext cx="1661560" cy="2291852"/>
      </dsp:txXfrm>
    </dsp:sp>
    <dsp:sp modelId="{2C4228BA-1504-470D-8DC1-B0716D1CB8BE}">
      <dsp:nvSpPr>
        <dsp:cNvPr id="0" name=""/>
        <dsp:cNvSpPr/>
      </dsp:nvSpPr>
      <dsp:spPr>
        <a:xfrm>
          <a:off x="4423762" y="978766"/>
          <a:ext cx="374169" cy="43770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423762" y="1066307"/>
        <a:ext cx="261918" cy="262625"/>
      </dsp:txXfrm>
    </dsp:sp>
    <dsp:sp modelId="{26D7ED45-E8C0-4BD9-BA77-2349B9469EC9}">
      <dsp:nvSpPr>
        <dsp:cNvPr id="0" name=""/>
        <dsp:cNvSpPr/>
      </dsp:nvSpPr>
      <dsp:spPr>
        <a:xfrm>
          <a:off x="4953247" y="0"/>
          <a:ext cx="1764948" cy="2395240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800" kern="12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ភាពជាអ្នកមានសុភាវធម៌និងក្រមសីលធម៌</a:t>
          </a:r>
          <a:endParaRPr lang="en-US" sz="1800" kern="1200" dirty="0"/>
        </a:p>
      </dsp:txBody>
      <dsp:txXfrm>
        <a:off x="5004941" y="51694"/>
        <a:ext cx="1661560" cy="2291852"/>
      </dsp:txXfrm>
    </dsp:sp>
    <dsp:sp modelId="{CB857348-BA6C-4A83-A23D-6D85E77B4F66}">
      <dsp:nvSpPr>
        <dsp:cNvPr id="0" name=""/>
        <dsp:cNvSpPr/>
      </dsp:nvSpPr>
      <dsp:spPr>
        <a:xfrm>
          <a:off x="6894690" y="978766"/>
          <a:ext cx="374169" cy="43770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894690" y="1066307"/>
        <a:ext cx="261918" cy="262625"/>
      </dsp:txXfrm>
    </dsp:sp>
    <dsp:sp modelId="{146DAF28-DB87-4094-946F-DF2420DCD57C}">
      <dsp:nvSpPr>
        <dsp:cNvPr id="0" name=""/>
        <dsp:cNvSpPr/>
      </dsp:nvSpPr>
      <dsp:spPr>
        <a:xfrm>
          <a:off x="7424174" y="0"/>
          <a:ext cx="1764948" cy="2395240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800" kern="12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ភាពជា​ ឪពុក</a:t>
          </a:r>
          <a:r>
            <a:rPr lang="en-US" sz="1800" kern="1200" dirty="0">
              <a:latin typeface="Khmer OS Muol Light" panose="02000500000000020004" pitchFamily="2" charset="0"/>
              <a:cs typeface="Khmer OS Muol Light" panose="02000500000000020004" pitchFamily="2" charset="0"/>
            </a:rPr>
            <a:t>-</a:t>
          </a:r>
          <a:r>
            <a:rPr lang="km-KH" sz="1800" kern="12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ម្តាយ</a:t>
          </a:r>
          <a:endParaRPr lang="en-US" sz="1800" kern="1200" dirty="0"/>
        </a:p>
      </dsp:txBody>
      <dsp:txXfrm>
        <a:off x="7475868" y="51694"/>
        <a:ext cx="1661560" cy="2291852"/>
      </dsp:txXfrm>
    </dsp:sp>
    <dsp:sp modelId="{FDD62491-9586-4369-8CE3-8395E345258D}">
      <dsp:nvSpPr>
        <dsp:cNvPr id="0" name=""/>
        <dsp:cNvSpPr/>
      </dsp:nvSpPr>
      <dsp:spPr>
        <a:xfrm>
          <a:off x="9365617" y="978766"/>
          <a:ext cx="374169" cy="43770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9365617" y="1066307"/>
        <a:ext cx="261918" cy="262625"/>
      </dsp:txXfrm>
    </dsp:sp>
    <dsp:sp modelId="{60A23A17-CBAC-4B56-86C8-129928442F00}">
      <dsp:nvSpPr>
        <dsp:cNvPr id="0" name=""/>
        <dsp:cNvSpPr/>
      </dsp:nvSpPr>
      <dsp:spPr>
        <a:xfrm>
          <a:off x="9895102" y="0"/>
          <a:ext cx="1764948" cy="2395240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m-KH" sz="1800" kern="1200" dirty="0">
              <a:latin typeface="Khmer OS Muol Light" panose="02000500000000020004" pitchFamily="2" charset="0"/>
              <a:cs typeface="Khmer OS Muol Light" panose="02000500000000020004" pitchFamily="2" charset="0"/>
            </a:rPr>
            <a:t>ភាពជាអ្នកដឹកនាំ</a:t>
          </a:r>
          <a:endParaRPr lang="en-US" sz="1800" kern="1200" dirty="0"/>
        </a:p>
      </dsp:txBody>
      <dsp:txXfrm>
        <a:off x="9946796" y="51694"/>
        <a:ext cx="1661560" cy="2291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0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3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31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86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3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9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37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97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3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6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7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2EFBE-FE26-45D7-9C50-C66447C1DFA2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D06-24C9-4A3B-9ACD-89B27CF40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36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6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13520" y="-2613521"/>
            <a:ext cx="6964960" cy="12192002"/>
          </a:xfrm>
          <a:prstGeom prst="rect">
            <a:avLst/>
          </a:prstGeom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2D27B5ED-8781-4041-A540-0FFD4B167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479" y="2707729"/>
            <a:ext cx="10698480" cy="97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altLang="en-US" sz="20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 </a:t>
            </a:r>
            <a:r>
              <a:rPr lang="km-KH" altLang="en-US" sz="2000" b="1" dirty="0">
                <a:solidFill>
                  <a:srgbClr val="0000FF"/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សន្និសីទជាតិ</a:t>
            </a:r>
            <a:r>
              <a:rPr lang="km-KH" sz="2000" dirty="0">
                <a:solidFill>
                  <a:srgbClr val="0000FF"/>
                </a:solidFill>
                <a:latin typeface="Khmer OS Muol" pitchFamily="2" charset="0"/>
                <a:cs typeface="Khmer OS Muol" pitchFamily="2" charset="0"/>
              </a:rPr>
              <a:t>ស្តីពីការអនុវត្តល្អលើវិជ្ជាជីវៈឆ្មប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000FF"/>
                </a:solidFill>
                <a:latin typeface="Khmer OS Muol" pitchFamily="2" charset="0"/>
                <a:cs typeface="Khmer OS Muol" pitchFamily="2" charset="0"/>
              </a:rPr>
              <a:t>National Conference on the Best Practice in Midwifery</a:t>
            </a:r>
            <a:endParaRPr 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0BC7DBA5-4BF2-4029-87E2-D665C4C60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259" y="5600243"/>
            <a:ext cx="10698480" cy="144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altLang="en-US" sz="1600" b="1" dirty="0">
                <a:solidFill>
                  <a:srgbClr val="7030A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 </a:t>
            </a:r>
            <a:r>
              <a:rPr lang="km-KH" altLang="en-US" sz="1600" b="1" dirty="0">
                <a:solidFill>
                  <a:srgbClr val="7030A0"/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ថ្ងៃទី១ តុលា ឆ្នាំ២០២២ </a:t>
            </a:r>
            <a:r>
              <a:rPr lang="en-US" altLang="en-US" sz="1600" b="1" dirty="0">
                <a:solidFill>
                  <a:srgbClr val="7030A0"/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1</a:t>
            </a:r>
            <a:r>
              <a:rPr lang="en-US" altLang="en-US" sz="1600" b="1" baseline="30000" dirty="0">
                <a:solidFill>
                  <a:srgbClr val="7030A0"/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st</a:t>
            </a:r>
            <a:r>
              <a:rPr lang="en-US" altLang="en-US" sz="1600" b="1" dirty="0">
                <a:solidFill>
                  <a:srgbClr val="7030A0"/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 October 2022</a:t>
            </a:r>
          </a:p>
          <a:p>
            <a:pPr algn="ctr">
              <a:lnSpc>
                <a:spcPct val="150000"/>
              </a:lnSpc>
            </a:pPr>
            <a:r>
              <a:rPr lang="en-GB" sz="1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NUMBER:  598946-EPP-1-2018-1-VN-EPPKA2-CBHE-JP</a:t>
            </a:r>
            <a:endParaRPr lang="el-G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C22E9795-880B-4F63-AFF6-DAF3ECB1F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453" y="3955504"/>
            <a:ext cx="10888521" cy="88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altLang="en-US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 </a:t>
            </a:r>
            <a:r>
              <a:rPr lang="km-KH" altLang="en-US" b="1" dirty="0">
                <a:solidFill>
                  <a:srgbClr val="FF0000"/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ភាពចាំបាច់នៃការអនុវត្តផ្អែកលើការជាក់ស្តែងក្នុងការបណ្តុះបណ្តាលវិជ្ជាជីវៈឆ្មបជាន់ខ្ពស់</a:t>
            </a:r>
            <a:endParaRPr lang="km-KH" dirty="0">
              <a:solidFill>
                <a:srgbClr val="FF0000"/>
              </a:solidFill>
              <a:latin typeface="Khmer OS Muol" pitchFamily="2" charset="0"/>
              <a:cs typeface="Khmer OS Muol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  <a:latin typeface="Khmer OS Muol" pitchFamily="2" charset="0"/>
                <a:cs typeface="Khmer OS Muol" pitchFamily="2" charset="0"/>
              </a:rPr>
              <a:t>The Necessity of Evidence-based Practice in Advanced-Midwifery Training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10AC0E04-95EB-4244-A9F3-E557CB3B7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229" y="5169356"/>
            <a:ext cx="1069848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altLang="en-US" sz="1600" b="1" dirty="0">
                <a:solidFill>
                  <a:schemeClr val="accent6">
                    <a:lumMod val="50000"/>
                  </a:schemeClr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 </a:t>
            </a:r>
            <a:r>
              <a:rPr lang="km-KH" altLang="en-US" sz="1600" b="1" dirty="0">
                <a:solidFill>
                  <a:schemeClr val="accent6">
                    <a:lumMod val="50000"/>
                  </a:schemeClr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សាស្រ្តាចារ្យមហាបរិញ្ញា ហោ ប៊ុនឡេង </a:t>
            </a:r>
            <a:r>
              <a:rPr lang="en-US" altLang="en-US" sz="1600" b="1" dirty="0">
                <a:solidFill>
                  <a:schemeClr val="accent6">
                    <a:lumMod val="50000"/>
                  </a:schemeClr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M.D; </a:t>
            </a:r>
            <a:r>
              <a:rPr lang="en-US" altLang="en-US" sz="1600" b="1" dirty="0" err="1">
                <a:solidFill>
                  <a:schemeClr val="accent6">
                    <a:lumMod val="50000"/>
                  </a:schemeClr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M.Sc</a:t>
            </a:r>
            <a:r>
              <a:rPr lang="en-US" altLang="en-US" sz="1600" b="1" dirty="0">
                <a:solidFill>
                  <a:schemeClr val="accent6">
                    <a:lumMod val="50000"/>
                  </a:schemeClr>
                </a:solidFill>
                <a:latin typeface="Khmer OS Muol" pitchFamily="2" charset="0"/>
                <a:ea typeface="Yu Gothic UI Semilight" panose="020B0400000000000000" pitchFamily="34" charset="-128"/>
                <a:cs typeface="Khmer OS Muol" pitchFamily="2" charset="0"/>
              </a:rPr>
              <a:t>; PhD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C37583-AF8D-4348-AA17-D10947FF56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687" y="777875"/>
            <a:ext cx="2884714" cy="17938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6B520C-6150-4A53-A077-6D536A3F6F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777875"/>
            <a:ext cx="179387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857231D-F7E6-4317-A4A4-53CF2BAC5982}"/>
              </a:ext>
            </a:extLst>
          </p:cNvPr>
          <p:cNvGrpSpPr/>
          <p:nvPr/>
        </p:nvGrpSpPr>
        <p:grpSpPr>
          <a:xfrm>
            <a:off x="7019185" y="1342498"/>
            <a:ext cx="2381990" cy="1248289"/>
            <a:chOff x="7019185" y="1342498"/>
            <a:chExt cx="2381990" cy="124828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637C959-A3A5-40B5-A247-CEE4DD896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019185" y="1342498"/>
              <a:ext cx="2381990" cy="1040084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B9AE44F-323B-4DCE-9CC1-95C87F530927}"/>
                </a:ext>
              </a:extLst>
            </p:cNvPr>
            <p:cNvSpPr/>
            <p:nvPr/>
          </p:nvSpPr>
          <p:spPr>
            <a:xfrm>
              <a:off x="7019185" y="2362200"/>
              <a:ext cx="2191489" cy="228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449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4ED17C-2FC7-4D2F-9CF3-F147F25AD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2" y="2543175"/>
            <a:ext cx="1524272" cy="25404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EB850E0-60EF-4BBB-9AD3-02236813B193}"/>
              </a:ext>
            </a:extLst>
          </p:cNvPr>
          <p:cNvSpPr/>
          <p:nvPr/>
        </p:nvSpPr>
        <p:spPr>
          <a:xfrm>
            <a:off x="655695" y="5301299"/>
            <a:ext cx="591829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ឆ្មប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BA7333-0E88-4771-A7A4-2E39430962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166" y="2433888"/>
            <a:ext cx="2821176" cy="28194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046557-12D6-407A-81C9-B03880167E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137" y="2658295"/>
            <a:ext cx="2736669" cy="242533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25C61A2-6D29-4623-9DDC-EA4ABB8CCCA5}"/>
              </a:ext>
            </a:extLst>
          </p:cNvPr>
          <p:cNvGrpSpPr/>
          <p:nvPr/>
        </p:nvGrpSpPr>
        <p:grpSpPr>
          <a:xfrm>
            <a:off x="1842611" y="2651761"/>
            <a:ext cx="2221691" cy="2649538"/>
            <a:chOff x="2167072" y="1452312"/>
            <a:chExt cx="2221691" cy="26495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9A054CD-CC2C-44D9-AFFB-9854EC5A8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7072" y="1452312"/>
              <a:ext cx="2221691" cy="264953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937613-8B81-4D53-8197-316A4A178609}"/>
                </a:ext>
              </a:extLst>
            </p:cNvPr>
            <p:cNvSpPr/>
            <p:nvPr/>
          </p:nvSpPr>
          <p:spPr>
            <a:xfrm>
              <a:off x="2167072" y="3911600"/>
              <a:ext cx="2221691" cy="190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AFD2DD4-EC17-4FDF-869B-C64F098ECB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273" y="2647518"/>
            <a:ext cx="2438400" cy="253771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2EAD484-8AFA-4381-932A-7702D5008517}"/>
              </a:ext>
            </a:extLst>
          </p:cNvPr>
          <p:cNvSpPr/>
          <p:nvPr/>
        </p:nvSpPr>
        <p:spPr>
          <a:xfrm>
            <a:off x="1979642" y="5311459"/>
            <a:ext cx="1845377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ស្រ្តីមានផ្ទៃពោះ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07D6A2-21EE-4140-A28E-9DCEF6A6756D}"/>
              </a:ext>
            </a:extLst>
          </p:cNvPr>
          <p:cNvSpPr/>
          <p:nvPr/>
        </p:nvSpPr>
        <p:spPr>
          <a:xfrm>
            <a:off x="4235605" y="5301299"/>
            <a:ext cx="2311851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ស្រ្តីឈឺពោះសម្រាល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98F3B5-3D13-47EC-991F-73202C4EED75}"/>
              </a:ext>
            </a:extLst>
          </p:cNvPr>
          <p:cNvSpPr/>
          <p:nvPr/>
        </p:nvSpPr>
        <p:spPr>
          <a:xfrm>
            <a:off x="7357610" y="5280979"/>
            <a:ext cx="1452641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ស្រ្តីសម្រាល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C1B1AC-7CBA-489B-9124-35FE8A025941}"/>
              </a:ext>
            </a:extLst>
          </p:cNvPr>
          <p:cNvSpPr/>
          <p:nvPr/>
        </p:nvSpPr>
        <p:spPr>
          <a:xfrm>
            <a:off x="9615032" y="5280979"/>
            <a:ext cx="2241319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ស្រ្តីក្រោយសម្រាល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C7E108-A6FC-418B-A7AB-3C30B7C77D46}"/>
              </a:ext>
            </a:extLst>
          </p:cNvPr>
          <p:cNvCxnSpPr/>
          <p:nvPr/>
        </p:nvCxnSpPr>
        <p:spPr>
          <a:xfrm>
            <a:off x="579120" y="6014720"/>
            <a:ext cx="11277231" cy="0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2D5A6A0-49E3-4CAA-83DB-FC9C89B45538}"/>
              </a:ext>
            </a:extLst>
          </p:cNvPr>
          <p:cNvSpPr/>
          <p:nvPr/>
        </p:nvSpPr>
        <p:spPr>
          <a:xfrm>
            <a:off x="4396242" y="2448803"/>
            <a:ext cx="3517310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១</a:t>
            </a:r>
            <a:r>
              <a:rPr lang="en-US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វិធីសាស្រ្តវិទ្យាសាស្រ្តថែទាំ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CAA76CC-2BDC-47D2-B752-5BF6CAF499BB}"/>
              </a:ext>
            </a:extLst>
          </p:cNvPr>
          <p:cNvCxnSpPr/>
          <p:nvPr/>
        </p:nvCxnSpPr>
        <p:spPr>
          <a:xfrm>
            <a:off x="579119" y="2397760"/>
            <a:ext cx="11277231" cy="0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CCA150A-200D-43A7-A94B-ED34614B3992}"/>
              </a:ext>
            </a:extLst>
          </p:cNvPr>
          <p:cNvSpPr/>
          <p:nvPr/>
        </p:nvSpPr>
        <p:spPr>
          <a:xfrm>
            <a:off x="3235335" y="1279018"/>
            <a:ext cx="186461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យកស្រ្តីជាស្នូល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C44716B-4B86-48F6-996E-22DA48764948}"/>
              </a:ext>
            </a:extLst>
          </p:cNvPr>
          <p:cNvSpPr/>
          <p:nvPr/>
        </p:nvSpPr>
        <p:spPr>
          <a:xfrm>
            <a:off x="4960389" y="1267839"/>
            <a:ext cx="492314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00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 </a:t>
            </a: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ផ្តល់អំណាចជូនស្រ្តីធ្វើសេចក្តីសម្រេចចិត្ត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7C9FF7-7871-4B11-B55D-2036892BEC1A}"/>
              </a:ext>
            </a:extLst>
          </p:cNvPr>
          <p:cNvSpPr/>
          <p:nvPr/>
        </p:nvSpPr>
        <p:spPr>
          <a:xfrm>
            <a:off x="9044984" y="1812351"/>
            <a:ext cx="3147016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00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⬅ </a:t>
            </a: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ផ្តល់ព័ត៌គ្រប់ជ្រុងជ្រោយ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667C1B8-1CC3-4A44-9636-91D608DEC728}"/>
              </a:ext>
            </a:extLst>
          </p:cNvPr>
          <p:cNvSpPr/>
          <p:nvPr/>
        </p:nvSpPr>
        <p:spPr>
          <a:xfrm>
            <a:off x="0" y="1841062"/>
            <a:ext cx="3634329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២</a:t>
            </a:r>
            <a:r>
              <a:rPr lang="en-US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វិធីសាស្រ្តប្រាស្រ័យទាក់ទង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CDD9FE-F43F-41F2-AB7A-4665A811EC9C}"/>
              </a:ext>
            </a:extLst>
          </p:cNvPr>
          <p:cNvSpPr/>
          <p:nvPr/>
        </p:nvSpPr>
        <p:spPr>
          <a:xfrm>
            <a:off x="0" y="1222404"/>
            <a:ext cx="2412841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៣</a:t>
            </a:r>
            <a:r>
              <a:rPr lang="en-US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គោរពសុភាវធម៌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8CBA60F-0678-4A99-BAF6-227B9AD93C3F}"/>
              </a:ext>
            </a:extLst>
          </p:cNvPr>
          <p:cNvSpPr/>
          <p:nvPr/>
        </p:nvSpPr>
        <p:spPr>
          <a:xfrm>
            <a:off x="0" y="640363"/>
            <a:ext cx="265008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៤</a:t>
            </a:r>
            <a:r>
              <a:rPr lang="en-US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គោរពក្រមសីលធម៌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846631-8E84-45C6-820B-FE8AC582BB03}"/>
              </a:ext>
            </a:extLst>
          </p:cNvPr>
          <p:cNvSpPr/>
          <p:nvPr/>
        </p:nvSpPr>
        <p:spPr>
          <a:xfrm>
            <a:off x="20511" y="20603"/>
            <a:ext cx="244650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៥</a:t>
            </a:r>
            <a:r>
              <a:rPr lang="en-US" dirty="0">
                <a:solidFill>
                  <a:srgbClr val="FF000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dirty="0">
                <a:solidFill>
                  <a:srgbClr val="00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គោរពសិទ្ធិមនុស្ស</a:t>
            </a:r>
            <a:endParaRPr lang="en-US" dirty="0">
              <a:solidFill>
                <a:srgbClr val="00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07E35C-B09B-40C9-A79B-6A2B34447928}"/>
              </a:ext>
            </a:extLst>
          </p:cNvPr>
          <p:cNvSpPr/>
          <p:nvPr/>
        </p:nvSpPr>
        <p:spPr>
          <a:xfrm>
            <a:off x="72748" y="6158212"/>
            <a:ext cx="1778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1600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160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រៀនទ្រឹស្តី៤ឆ្នាំ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830573D-2DF5-4903-996A-E96B399F8D88}"/>
              </a:ext>
            </a:extLst>
          </p:cNvPr>
          <p:cNvSpPr/>
          <p:nvPr/>
        </p:nvSpPr>
        <p:spPr>
          <a:xfrm>
            <a:off x="7031480" y="6177665"/>
            <a:ext cx="15648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1600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160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រៀនជំនាញ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3FA55AF-A00B-4606-9364-DA00243C3892}"/>
              </a:ext>
            </a:extLst>
          </p:cNvPr>
          <p:cNvSpPr/>
          <p:nvPr/>
        </p:nvSpPr>
        <p:spPr>
          <a:xfrm>
            <a:off x="8490660" y="6182288"/>
            <a:ext cx="16610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1600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160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រៀនគ្រូបង្វឹក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8864A75-07C9-4DA1-B6FE-F7F754920F4C}"/>
              </a:ext>
            </a:extLst>
          </p:cNvPr>
          <p:cNvSpPr/>
          <p:nvPr/>
        </p:nvSpPr>
        <p:spPr>
          <a:xfrm>
            <a:off x="10121880" y="6179784"/>
            <a:ext cx="19575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1600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160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រៀនស្រាវជ្រាវ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91E1E6C-5EB3-4707-B80F-29C3040F28EC}"/>
              </a:ext>
            </a:extLst>
          </p:cNvPr>
          <p:cNvSpPr/>
          <p:nvPr/>
        </p:nvSpPr>
        <p:spPr>
          <a:xfrm>
            <a:off x="5160306" y="6173069"/>
            <a:ext cx="18405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1600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160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រៀនឆ្លុះបញ្ចាំង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E418320-6F89-42AA-BBE0-B1E82E03CE7E}"/>
              </a:ext>
            </a:extLst>
          </p:cNvPr>
          <p:cNvSpPr/>
          <p:nvPr/>
        </p:nvSpPr>
        <p:spPr>
          <a:xfrm>
            <a:off x="1797276" y="6159464"/>
            <a:ext cx="15760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1600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160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រៀនអនុវត្ត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9CBDD2A-79ED-45E7-A7F8-FEC6F44E11CF}"/>
              </a:ext>
            </a:extLst>
          </p:cNvPr>
          <p:cNvSpPr/>
          <p:nvPr/>
        </p:nvSpPr>
        <p:spPr>
          <a:xfrm>
            <a:off x="3416005" y="6167686"/>
            <a:ext cx="17139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1600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160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រៀនភស្តុតាង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28C5AD4-BC88-465D-AFB4-48D1B78DE589}"/>
              </a:ext>
            </a:extLst>
          </p:cNvPr>
          <p:cNvSpPr/>
          <p:nvPr/>
        </p:nvSpPr>
        <p:spPr>
          <a:xfrm>
            <a:off x="3067509" y="334219"/>
            <a:ext cx="1563248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 </a:t>
            </a:r>
            <a:r>
              <a:rPr lang="km-KH" dirty="0">
                <a:solidFill>
                  <a:srgbClr val="CC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ទំនុកចិត្ត </a:t>
            </a:r>
            <a:endParaRPr lang="en-US" dirty="0">
              <a:solidFill>
                <a:srgbClr val="CC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13D8629-ECE7-4A03-A350-97D6359E283C}"/>
              </a:ext>
            </a:extLst>
          </p:cNvPr>
          <p:cNvSpPr/>
          <p:nvPr/>
        </p:nvSpPr>
        <p:spPr>
          <a:xfrm>
            <a:off x="4841928" y="344379"/>
            <a:ext cx="1285929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 </a:t>
            </a:r>
            <a:r>
              <a:rPr lang="km-KH" dirty="0">
                <a:solidFill>
                  <a:srgbClr val="CC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ឱ្យតម្លៃ</a:t>
            </a:r>
            <a:endParaRPr lang="en-US" dirty="0">
              <a:solidFill>
                <a:srgbClr val="CC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B22F679-6CF3-417B-90C6-114B05788073}"/>
              </a:ext>
            </a:extLst>
          </p:cNvPr>
          <p:cNvSpPr/>
          <p:nvPr/>
        </p:nvSpPr>
        <p:spPr>
          <a:xfrm>
            <a:off x="6468826" y="344379"/>
            <a:ext cx="1181735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 </a:t>
            </a:r>
            <a:r>
              <a:rPr lang="km-KH" dirty="0">
                <a:solidFill>
                  <a:srgbClr val="CC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គោរព</a:t>
            </a:r>
            <a:endParaRPr lang="en-US" dirty="0">
              <a:solidFill>
                <a:srgbClr val="CC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B95ABDF-3062-4012-92F8-E72ACBE9CE71}"/>
              </a:ext>
            </a:extLst>
          </p:cNvPr>
          <p:cNvSpPr/>
          <p:nvPr/>
        </p:nvSpPr>
        <p:spPr>
          <a:xfrm>
            <a:off x="7908288" y="354539"/>
            <a:ext cx="1757212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 </a:t>
            </a:r>
            <a:r>
              <a:rPr lang="km-KH" dirty="0">
                <a:solidFill>
                  <a:srgbClr val="CC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ទទួលស្គាល់</a:t>
            </a:r>
            <a:endParaRPr lang="en-US" dirty="0">
              <a:solidFill>
                <a:srgbClr val="CC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7BDE0F5-38F4-4996-86DC-EE6733390243}"/>
              </a:ext>
            </a:extLst>
          </p:cNvPr>
          <p:cNvSpPr/>
          <p:nvPr/>
        </p:nvSpPr>
        <p:spPr>
          <a:xfrm>
            <a:off x="9852475" y="354539"/>
            <a:ext cx="2156360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 </a:t>
            </a:r>
            <a:r>
              <a:rPr lang="km-KH" dirty="0">
                <a:solidFill>
                  <a:srgbClr val="CC00FF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ចងចាំ/កិត្តិនាម</a:t>
            </a:r>
            <a:endParaRPr lang="en-US" dirty="0">
              <a:solidFill>
                <a:srgbClr val="CC00FF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13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9B91C2-3684-4545-813D-668CA0F4B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644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C8BE01-058F-4820-BD41-20A8A7B85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4480"/>
            <a:ext cx="12192000" cy="14935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F2A6B02-8551-4FA3-A6C4-DA21887893CE}"/>
              </a:ext>
            </a:extLst>
          </p:cNvPr>
          <p:cNvSpPr/>
          <p:nvPr/>
        </p:nvSpPr>
        <p:spPr>
          <a:xfrm>
            <a:off x="527407" y="127070"/>
            <a:ext cx="8047633" cy="1488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 BL BrushHand" panose="02000500000000000000" pitchFamily="2" charset="0"/>
                <a:cs typeface="Kh BL BrushHand" panose="02000500000000000000" pitchFamily="2" charset="0"/>
              </a:rPr>
              <a:t> </a:t>
            </a:r>
            <a:r>
              <a:rPr lang="km-KH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 BL BrushHand" panose="02000500000000000000" pitchFamily="2" charset="0"/>
                <a:cs typeface="Kh BL BrushHand" panose="02000500000000000000" pitchFamily="2" charset="0"/>
              </a:rPr>
              <a:t>សូមអរគុណ</a:t>
            </a:r>
            <a:endParaRPr lang="en-US" sz="2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 BL BrushHand" panose="02000500000000000000" pitchFamily="2" charset="0"/>
              <a:cs typeface="Kh BL BrushHan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746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593B01-826A-468A-9652-D2F2A255EB15}"/>
              </a:ext>
            </a:extLst>
          </p:cNvPr>
          <p:cNvSpPr/>
          <p:nvPr/>
        </p:nvSpPr>
        <p:spPr>
          <a:xfrm>
            <a:off x="2667269" y="112635"/>
            <a:ext cx="41157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១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សេចក្តីផ្តើម</a:t>
            </a:r>
            <a:endParaRPr lang="en-US" sz="1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F3AAFD-087B-449D-B74A-D708BACEE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620" y="201429"/>
            <a:ext cx="2029207" cy="591852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B78C846A-29E7-4C9B-AE7A-31224BAE2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66078" y="2264131"/>
            <a:ext cx="903790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m-KH" altLang="en-US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♳</a:t>
            </a:r>
            <a:r>
              <a:rPr kumimoji="0" lang="km-KH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Khmer OS Siemreap" panose="02000500000000020004" pitchFamily="2" charset="0"/>
                <a:ea typeface="Times New Roman" panose="02020603050405020304" pitchFamily="18" charset="0"/>
                <a:cs typeface="DaunPenh"/>
              </a:rPr>
              <a:t> </a:t>
            </a:r>
            <a:r>
              <a:rPr kumimoji="0" lang="km-KH" altLang="en-US" sz="3200" b="0" i="0" u="none" strike="noStrike" cap="none" normalizeH="0" baseline="0" dirty="0">
                <a:ln>
                  <a:noFill/>
                </a:ln>
                <a:effectLst/>
                <a:latin typeface="Khmer OS Muol Light" panose="02000500000000020004" pitchFamily="2" charset="0"/>
                <a:ea typeface="Times New Roman" panose="02020603050405020304" pitchFamily="18" charset="0"/>
                <a:cs typeface="Khmer OS Muol Light" panose="02000500000000020004" pitchFamily="2" charset="0"/>
              </a:rPr>
              <a:t> “</a:t>
            </a:r>
            <a:r>
              <a:rPr lang="km-KH" altLang="en-US" sz="3200" dirty="0">
                <a:solidFill>
                  <a:srgbClr val="CC00FF"/>
                </a:solidFill>
                <a:latin typeface="Khmer OS Muol Light" panose="02000500000000020004" pitchFamily="2" charset="0"/>
                <a:ea typeface="Times New Roman" panose="02020603050405020304" pitchFamily="18" charset="0"/>
                <a:cs typeface="Khmer OS Muol Light" panose="02000500000000020004" pitchFamily="2" charset="0"/>
              </a:rPr>
              <a:t>ឆ្មប”</a:t>
            </a:r>
            <a:r>
              <a:rPr lang="km-KH" altLang="en-US" sz="3200" dirty="0">
                <a:latin typeface="Khmer OS Muol Light" panose="02000500000000020004" pitchFamily="2" charset="0"/>
                <a:ea typeface="Times New Roman" panose="02020603050405020304" pitchFamily="18" charset="0"/>
                <a:cs typeface="Khmer OS Muol Light" panose="02000500000000020004" pitchFamily="2" charset="0"/>
              </a:rPr>
              <a:t> គឺ </a:t>
            </a:r>
            <a:r>
              <a:rPr lang="km-KH" altLang="en-US" sz="3200" kern="0" dirty="0">
                <a:solidFill>
                  <a:srgbClr val="00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“មនុស្ស” </a:t>
            </a:r>
            <a:r>
              <a:rPr lang="km-KH" altLang="en-US" sz="3200" kern="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</a:t>
            </a:r>
            <a:r>
              <a:rPr lang="km-KH" altLang="en-US" sz="3200" kern="0" dirty="0">
                <a:solidFill>
                  <a:srgbClr val="00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 </a:t>
            </a:r>
            <a:r>
              <a:rPr lang="km-KH" altLang="en-US" sz="3200" kern="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“ភាពជាមនុស្ស”</a:t>
            </a:r>
            <a:r>
              <a:rPr lang="km-KH" altLang="en-US" sz="3200" kern="0" dirty="0"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?</a:t>
            </a:r>
            <a:r>
              <a:rPr lang="km-KH" altLang="en-US" sz="3200" kern="0" dirty="0">
                <a:solidFill>
                  <a:srgbClr val="00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 </a:t>
            </a:r>
            <a:endParaRPr lang="en-US" altLang="en-US" sz="3600" kern="0" dirty="0">
              <a:solidFill>
                <a:srgbClr val="FF0000"/>
              </a:solidFill>
              <a:latin typeface="Khmer OS Muol Light" panose="02000500000000020004" pitchFamily="2" charset="0"/>
              <a:ea typeface="Khmer Mool" pitchFamily="2" charset="0"/>
              <a:cs typeface="Khmer OS Muol Light" panose="020005000000000200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319745-3BBD-41C7-A90F-EFD98C92ACDA}"/>
              </a:ext>
            </a:extLst>
          </p:cNvPr>
          <p:cNvSpPr/>
          <p:nvPr/>
        </p:nvSpPr>
        <p:spPr>
          <a:xfrm>
            <a:off x="3235593" y="1165947"/>
            <a:ext cx="23238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អភិវឌ្ឍ</a:t>
            </a:r>
            <a:endParaRPr lang="en-US" sz="1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44BA9-99D1-4AB2-871B-E47EC45EA72C}"/>
              </a:ext>
            </a:extLst>
          </p:cNvPr>
          <p:cNvSpPr/>
          <p:nvPr/>
        </p:nvSpPr>
        <p:spPr>
          <a:xfrm>
            <a:off x="7864743" y="4107460"/>
            <a:ext cx="23238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អភិវឌ្ឍ</a:t>
            </a:r>
            <a:endParaRPr lang="en-US" sz="1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F961CE9-B5E6-486A-BCFC-30BE9D01A9A1}"/>
              </a:ext>
            </a:extLst>
          </p:cNvPr>
          <p:cNvSpPr/>
          <p:nvPr/>
        </p:nvSpPr>
        <p:spPr>
          <a:xfrm>
            <a:off x="4140334" y="2073623"/>
            <a:ext cx="314325" cy="27259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E635A341-7668-4C3F-8E02-3ECFAAC57A39}"/>
              </a:ext>
            </a:extLst>
          </p:cNvPr>
          <p:cNvSpPr/>
          <p:nvPr/>
        </p:nvSpPr>
        <p:spPr>
          <a:xfrm>
            <a:off x="8924925" y="4936868"/>
            <a:ext cx="314325" cy="27259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6C8BF4EE-5EF9-4847-B8A0-72D09BB30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100" y="5202447"/>
            <a:ext cx="104647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lnSpc>
                <a:spcPct val="150000"/>
              </a:lnSpc>
            </a:pPr>
            <a:r>
              <a:rPr lang="km-KH" sz="36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♴</a:t>
            </a:r>
            <a:r>
              <a:rPr kumimoji="0" lang="km-KH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Khmer OS Siemreap" panose="02000500000000020004" pitchFamily="2" charset="0"/>
                <a:ea typeface="Times New Roman" panose="02020603050405020304" pitchFamily="18" charset="0"/>
                <a:cs typeface="DaunPenh"/>
              </a:rPr>
              <a:t> </a:t>
            </a:r>
            <a:r>
              <a:rPr lang="km-KH" altLang="en-US" sz="3200" kern="0" dirty="0">
                <a:solidFill>
                  <a:srgbClr val="CC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“ឆ្មប” </a:t>
            </a:r>
            <a:r>
              <a:rPr lang="km-KH" altLang="en-US" sz="3200" kern="0" dirty="0"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គឺ </a:t>
            </a:r>
            <a:r>
              <a:rPr lang="km-KH" altLang="en-US" sz="3200" kern="0" dirty="0">
                <a:solidFill>
                  <a:srgbClr val="00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“អ្នកមានវិជ្ជាជីវៈឆ្មប” </a:t>
            </a:r>
            <a:r>
              <a:rPr lang="km-KH" altLang="en-US" sz="3200" kern="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</a:t>
            </a:r>
            <a:r>
              <a:rPr lang="km-KH" altLang="en-US" sz="3200" kern="0" dirty="0">
                <a:solidFill>
                  <a:srgbClr val="00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 </a:t>
            </a:r>
            <a:r>
              <a:rPr lang="km-KH" altLang="en-US" sz="3200" kern="0" dirty="0">
                <a:solidFill>
                  <a:srgbClr val="7030A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“ភាពជាឆ្មប”</a:t>
            </a:r>
            <a:r>
              <a:rPr lang="km-KH" altLang="en-US" sz="3200" kern="0" dirty="0">
                <a:solidFill>
                  <a:srgbClr val="CC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! </a:t>
            </a:r>
            <a:endParaRPr lang="en-US" altLang="en-US" sz="3600" kern="0" dirty="0">
              <a:solidFill>
                <a:srgbClr val="CC00FF"/>
              </a:solidFill>
              <a:latin typeface="Khmer OS Muol Light" panose="02000500000000020004" pitchFamily="2" charset="0"/>
              <a:ea typeface="Khmer Mool" pitchFamily="2" charset="0"/>
              <a:cs typeface="Khmer OS Muol Light" panose="02000500000000020004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79BEED-F8F1-4C5C-B5A0-E4E6B7A27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1" y="3516204"/>
            <a:ext cx="1543050" cy="3143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4A6B06-5DB0-418D-BFBD-F5EA86EE8E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980461"/>
            <a:ext cx="1714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0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 animBg="1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717B56-4297-47E9-98C8-60E19E9EDB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11" y="235234"/>
            <a:ext cx="2029207" cy="591852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50FD73E5-9D24-4621-9523-2B34542D8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497" y="1978866"/>
            <a:ext cx="90379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m-KH" altLang="en-US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♳</a:t>
            </a:r>
            <a:r>
              <a:rPr kumimoji="0" lang="km-KH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Khmer OS Siemreap" panose="02000500000000020004" pitchFamily="2" charset="0"/>
                <a:ea typeface="Times New Roman" panose="02020603050405020304" pitchFamily="18" charset="0"/>
                <a:cs typeface="DaunPenh"/>
              </a:rPr>
              <a:t> </a:t>
            </a:r>
            <a:r>
              <a:rPr kumimoji="0" lang="km-KH" altLang="en-US" sz="2800" b="0" i="0" u="none" strike="noStrike" cap="none" normalizeH="0" baseline="0" dirty="0">
                <a:ln>
                  <a:noFill/>
                </a:ln>
                <a:effectLst/>
                <a:latin typeface="Khmer OS Muol Light" panose="02000500000000020004" pitchFamily="2" charset="0"/>
                <a:ea typeface="Times New Roman" panose="02020603050405020304" pitchFamily="18" charset="0"/>
                <a:cs typeface="Khmer OS Muol Light" panose="02000500000000020004" pitchFamily="2" charset="0"/>
              </a:rPr>
              <a:t> “</a:t>
            </a:r>
            <a:r>
              <a:rPr lang="km-KH" altLang="en-US" sz="2800" dirty="0">
                <a:solidFill>
                  <a:srgbClr val="CC00FF"/>
                </a:solidFill>
                <a:latin typeface="Khmer OS Muol Light" panose="02000500000000020004" pitchFamily="2" charset="0"/>
                <a:ea typeface="Times New Roman" panose="02020603050405020304" pitchFamily="18" charset="0"/>
                <a:cs typeface="Khmer OS Muol Light" panose="02000500000000020004" pitchFamily="2" charset="0"/>
              </a:rPr>
              <a:t>ឆ្មប”</a:t>
            </a:r>
            <a:r>
              <a:rPr lang="km-KH" altLang="en-US" sz="2800" dirty="0">
                <a:latin typeface="Khmer OS Muol Light" panose="02000500000000020004" pitchFamily="2" charset="0"/>
                <a:ea typeface="Times New Roman" panose="02020603050405020304" pitchFamily="18" charset="0"/>
                <a:cs typeface="Khmer OS Muol Light" panose="02000500000000020004" pitchFamily="2" charset="0"/>
              </a:rPr>
              <a:t> គឺ </a:t>
            </a:r>
            <a:r>
              <a:rPr lang="km-KH" altLang="en-US" sz="2800" kern="0" dirty="0">
                <a:solidFill>
                  <a:srgbClr val="00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“មនុស្ស” </a:t>
            </a:r>
            <a:r>
              <a:rPr lang="km-KH" altLang="en-US" sz="2800" kern="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</a:t>
            </a:r>
            <a:r>
              <a:rPr lang="km-KH" altLang="en-US" sz="2800" kern="0" dirty="0">
                <a:solidFill>
                  <a:srgbClr val="00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 </a:t>
            </a:r>
            <a:r>
              <a:rPr lang="km-KH" altLang="en-US" sz="2800" kern="0" dirty="0">
                <a:solidFill>
                  <a:schemeClr val="accent2">
                    <a:lumMod val="50000"/>
                  </a:schemeClr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“ភាពជាមនុស្ស”</a:t>
            </a:r>
            <a:r>
              <a:rPr lang="km-KH" altLang="en-US" sz="2800" kern="0" dirty="0"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?</a:t>
            </a:r>
            <a:r>
              <a:rPr lang="km-KH" altLang="en-US" sz="2800" kern="0" dirty="0">
                <a:solidFill>
                  <a:srgbClr val="00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 </a:t>
            </a:r>
            <a:endParaRPr lang="en-US" altLang="en-US" sz="3200" kern="0" dirty="0">
              <a:solidFill>
                <a:srgbClr val="FF0000"/>
              </a:solidFill>
              <a:latin typeface="Khmer OS Muol Light" panose="02000500000000020004" pitchFamily="2" charset="0"/>
              <a:ea typeface="Khmer Mool" pitchFamily="2" charset="0"/>
              <a:cs typeface="Khmer OS Muol Light" panose="02000500000000020004" pitchFamily="2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DC88715-CBA3-4CCA-9359-69682C698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325" y="5976590"/>
            <a:ext cx="86868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lnSpc>
                <a:spcPct val="150000"/>
              </a:lnSpc>
            </a:pPr>
            <a:r>
              <a:rPr lang="km-KH" sz="28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♴</a:t>
            </a:r>
            <a:r>
              <a:rPr kumimoji="0" lang="km-KH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Khmer OS Siemreap" panose="02000500000000020004" pitchFamily="2" charset="0"/>
                <a:ea typeface="Times New Roman" panose="02020603050405020304" pitchFamily="18" charset="0"/>
                <a:cs typeface="DaunPenh"/>
              </a:rPr>
              <a:t> </a:t>
            </a:r>
            <a:r>
              <a:rPr lang="km-KH" altLang="en-US" sz="2400" kern="0" dirty="0">
                <a:solidFill>
                  <a:srgbClr val="CC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“ឆ្មប” </a:t>
            </a:r>
            <a:r>
              <a:rPr lang="km-KH" altLang="en-US" sz="2400" kern="0" dirty="0"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គឺ </a:t>
            </a:r>
            <a:r>
              <a:rPr lang="km-KH" altLang="en-US" sz="2400" kern="0" dirty="0">
                <a:solidFill>
                  <a:srgbClr val="00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“អ្នកមានវិជ្ជាជីវៈឆ្មប” </a:t>
            </a:r>
            <a:r>
              <a:rPr lang="km-KH" altLang="en-US" sz="2400" kern="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➡</a:t>
            </a:r>
            <a:r>
              <a:rPr lang="km-KH" altLang="en-US" sz="2400" kern="0" dirty="0">
                <a:solidFill>
                  <a:srgbClr val="00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 </a:t>
            </a:r>
            <a:r>
              <a:rPr lang="km-KH" altLang="en-US" sz="2400" kern="0" dirty="0">
                <a:solidFill>
                  <a:srgbClr val="7030A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“ភាពជាឆ្មប”</a:t>
            </a:r>
            <a:r>
              <a:rPr lang="km-KH" altLang="en-US" sz="2400" kern="0" dirty="0">
                <a:solidFill>
                  <a:srgbClr val="CC00FF"/>
                </a:solidFill>
                <a:latin typeface="Khmer OS Muol Light" panose="02000500000000020004" pitchFamily="2" charset="0"/>
                <a:ea typeface="Khmer Mool" pitchFamily="2" charset="0"/>
                <a:cs typeface="Khmer OS Muol Light" panose="02000500000000020004" pitchFamily="2" charset="0"/>
              </a:rPr>
              <a:t>! </a:t>
            </a:r>
            <a:endParaRPr lang="en-US" altLang="en-US" sz="2800" kern="0" dirty="0">
              <a:solidFill>
                <a:srgbClr val="CC00FF"/>
              </a:solidFill>
              <a:latin typeface="Khmer OS Muol Light" panose="02000500000000020004" pitchFamily="2" charset="0"/>
              <a:ea typeface="Khmer Mool" pitchFamily="2" charset="0"/>
              <a:cs typeface="Khmer OS Muol Light" panose="02000500000000020004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5905E5-0F2B-4B29-8029-9197AC39F62F}"/>
              </a:ext>
            </a:extLst>
          </p:cNvPr>
          <p:cNvSpPr/>
          <p:nvPr/>
        </p:nvSpPr>
        <p:spPr>
          <a:xfrm>
            <a:off x="3324093" y="1114600"/>
            <a:ext cx="2371857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អភិវឌ្ឍ</a:t>
            </a:r>
            <a:endParaRPr lang="en-US" sz="11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E1EB52-6209-4FFB-B734-D099E3D16C12}"/>
              </a:ext>
            </a:extLst>
          </p:cNvPr>
          <p:cNvSpPr/>
          <p:nvPr/>
        </p:nvSpPr>
        <p:spPr>
          <a:xfrm>
            <a:off x="4346111" y="5045451"/>
            <a:ext cx="245627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អភិវឌ្ឍ</a:t>
            </a:r>
            <a:endParaRPr lang="en-US" sz="11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4597BBA6-E67B-4245-B9C4-C6D3F3F8EA05}"/>
              </a:ext>
            </a:extLst>
          </p:cNvPr>
          <p:cNvSpPr/>
          <p:nvPr/>
        </p:nvSpPr>
        <p:spPr>
          <a:xfrm>
            <a:off x="5311909" y="1742192"/>
            <a:ext cx="314325" cy="27259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51FF3FF1-23ED-4443-BCB7-860D4A8C6A4A}"/>
              </a:ext>
            </a:extLst>
          </p:cNvPr>
          <p:cNvSpPr/>
          <p:nvPr/>
        </p:nvSpPr>
        <p:spPr>
          <a:xfrm>
            <a:off x="6468645" y="5956105"/>
            <a:ext cx="314325" cy="27259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512B4D-5195-4C02-B45B-099E298B7F05}"/>
              </a:ext>
            </a:extLst>
          </p:cNvPr>
          <p:cNvGrpSpPr/>
          <p:nvPr/>
        </p:nvGrpSpPr>
        <p:grpSpPr>
          <a:xfrm>
            <a:off x="8901996" y="0"/>
            <a:ext cx="3190688" cy="6858001"/>
            <a:chOff x="2924175" y="3124542"/>
            <a:chExt cx="1752600" cy="3606388"/>
          </a:xfrm>
        </p:grpSpPr>
        <p:sp>
          <p:nvSpPr>
            <p:cNvPr id="11" name="Shape 40534">
              <a:extLst>
                <a:ext uri="{FF2B5EF4-FFF2-40B4-BE49-F238E27FC236}">
                  <a16:creationId xmlns:a16="http://schemas.microsoft.com/office/drawing/2014/main" id="{99B7FF0C-D95D-4FC2-A9B0-0D80A3467D0F}"/>
                </a:ext>
              </a:extLst>
            </p:cNvPr>
            <p:cNvSpPr/>
            <p:nvPr/>
          </p:nvSpPr>
          <p:spPr>
            <a:xfrm>
              <a:off x="2924175" y="3237161"/>
              <a:ext cx="1752600" cy="673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96" y="0"/>
                  </a:moveTo>
                  <a:lnTo>
                    <a:pt x="0" y="21600"/>
                  </a:lnTo>
                  <a:lnTo>
                    <a:pt x="7333" y="21600"/>
                  </a:lnTo>
                  <a:cubicBezTo>
                    <a:pt x="7365" y="20539"/>
                    <a:pt x="7692" y="19489"/>
                    <a:pt x="8338" y="18679"/>
                  </a:cubicBezTo>
                  <a:cubicBezTo>
                    <a:pt x="9698" y="16972"/>
                    <a:pt x="11902" y="16972"/>
                    <a:pt x="13262" y="18679"/>
                  </a:cubicBezTo>
                  <a:cubicBezTo>
                    <a:pt x="13908" y="19489"/>
                    <a:pt x="14235" y="20539"/>
                    <a:pt x="14267" y="21600"/>
                  </a:cubicBezTo>
                  <a:lnTo>
                    <a:pt x="21600" y="21600"/>
                  </a:lnTo>
                  <a:lnTo>
                    <a:pt x="13404" y="0"/>
                  </a:lnTo>
                  <a:lnTo>
                    <a:pt x="8196" y="0"/>
                  </a:lnTo>
                  <a:close/>
                </a:path>
              </a:pathLst>
            </a:custGeom>
            <a:solidFill>
              <a:srgbClr val="000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4400" dirty="0">
                <a:latin typeface="Lato Light" panose="020F0502020204030203" pitchFamily="34" charset="0"/>
              </a:endParaRPr>
            </a:p>
          </p:txBody>
        </p:sp>
        <p:sp>
          <p:nvSpPr>
            <p:cNvPr id="12" name="Shape 40535">
              <a:extLst>
                <a:ext uri="{FF2B5EF4-FFF2-40B4-BE49-F238E27FC236}">
                  <a16:creationId xmlns:a16="http://schemas.microsoft.com/office/drawing/2014/main" id="{7AC64733-16AD-49D1-937B-985CBC59B431}"/>
                </a:ext>
              </a:extLst>
            </p:cNvPr>
            <p:cNvSpPr/>
            <p:nvPr/>
          </p:nvSpPr>
          <p:spPr>
            <a:xfrm>
              <a:off x="3582564" y="3124542"/>
              <a:ext cx="435820" cy="164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2" h="20277" extrusionOk="0">
                  <a:moveTo>
                    <a:pt x="10635" y="0"/>
                  </a:moveTo>
                  <a:cubicBezTo>
                    <a:pt x="6322" y="-13"/>
                    <a:pt x="2007" y="2790"/>
                    <a:pt x="430" y="8353"/>
                  </a:cubicBezTo>
                  <a:cubicBezTo>
                    <a:pt x="-63" y="10092"/>
                    <a:pt x="128" y="11940"/>
                    <a:pt x="56" y="13769"/>
                  </a:cubicBezTo>
                  <a:cubicBezTo>
                    <a:pt x="19" y="14688"/>
                    <a:pt x="-165" y="15504"/>
                    <a:pt x="430" y="16347"/>
                  </a:cubicBezTo>
                  <a:cubicBezTo>
                    <a:pt x="4130" y="21587"/>
                    <a:pt x="17140" y="21587"/>
                    <a:pt x="20840" y="16347"/>
                  </a:cubicBezTo>
                  <a:cubicBezTo>
                    <a:pt x="21435" y="15504"/>
                    <a:pt x="21256" y="14687"/>
                    <a:pt x="21214" y="13769"/>
                  </a:cubicBezTo>
                  <a:cubicBezTo>
                    <a:pt x="21131" y="11936"/>
                    <a:pt x="21379" y="10101"/>
                    <a:pt x="20840" y="8353"/>
                  </a:cubicBezTo>
                  <a:cubicBezTo>
                    <a:pt x="19107" y="2725"/>
                    <a:pt x="14844" y="13"/>
                    <a:pt x="10635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4400" dirty="0">
                <a:latin typeface="Lato Light" panose="020F0502020204030203" pitchFamily="34" charset="0"/>
              </a:endParaRPr>
            </a:p>
          </p:txBody>
        </p:sp>
        <p:sp>
          <p:nvSpPr>
            <p:cNvPr id="13" name="Shape 40537">
              <a:extLst>
                <a:ext uri="{FF2B5EF4-FFF2-40B4-BE49-F238E27FC236}">
                  <a16:creationId xmlns:a16="http://schemas.microsoft.com/office/drawing/2014/main" id="{D33BED91-F03D-441D-9817-6A89BE9E795A}"/>
                </a:ext>
              </a:extLst>
            </p:cNvPr>
            <p:cNvSpPr/>
            <p:nvPr/>
          </p:nvSpPr>
          <p:spPr>
            <a:xfrm>
              <a:off x="2924175" y="5925725"/>
              <a:ext cx="1752600" cy="805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102" y="0"/>
                    <a:pt x="9403" y="277"/>
                    <a:pt x="8871" y="835"/>
                  </a:cubicBezTo>
                  <a:cubicBezTo>
                    <a:pt x="8170" y="1571"/>
                    <a:pt x="7975" y="2599"/>
                    <a:pt x="8196" y="3540"/>
                  </a:cubicBezTo>
                  <a:lnTo>
                    <a:pt x="0" y="354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540"/>
                  </a:lnTo>
                  <a:lnTo>
                    <a:pt x="13404" y="3540"/>
                  </a:lnTo>
                  <a:cubicBezTo>
                    <a:pt x="13625" y="2599"/>
                    <a:pt x="13430" y="1571"/>
                    <a:pt x="12729" y="835"/>
                  </a:cubicBezTo>
                  <a:cubicBezTo>
                    <a:pt x="12197" y="277"/>
                    <a:pt x="11498" y="0"/>
                    <a:pt x="10800" y="0"/>
                  </a:cubicBezTo>
                  <a:close/>
                </a:path>
              </a:pathLst>
            </a:custGeom>
            <a:solidFill>
              <a:srgbClr val="7030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1560">
                <a:lnSpc>
                  <a:spcPct val="150000"/>
                </a:lnSpc>
                <a:defRPr sz="2500" cap="all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lang="en-US" sz="2000" dirty="0">
                <a:latin typeface="Khmer OS Muol Light" panose="02000500000000020004" pitchFamily="2" charset="0"/>
                <a:ea typeface="Lato Light" panose="020F0502020204030203" pitchFamily="34" charset="0"/>
                <a:cs typeface="Khmer OS Muol Light" panose="02000500000000020004" pitchFamily="2" charset="0"/>
              </a:endParaRPr>
            </a:p>
            <a:p>
              <a:pPr algn="ctr" defTabSz="821560">
                <a:lnSpc>
                  <a:spcPct val="150000"/>
                </a:lnSpc>
                <a:defRPr sz="2500" cap="all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rPr lang="km-KH" sz="2000" dirty="0">
                  <a:latin typeface="Khmer OS Muol Light" panose="02000500000000020004" pitchFamily="2" charset="0"/>
                  <a:ea typeface="Lato Light" panose="020F0502020204030203" pitchFamily="34" charset="0"/>
                  <a:cs typeface="Khmer OS Muol Light" panose="02000500000000020004" pitchFamily="2" charset="0"/>
                </a:rPr>
                <a:t>ស្តង់ដាភាវូបនីយកម្ម </a:t>
              </a:r>
              <a:r>
                <a:rPr lang="en-US" sz="2000" dirty="0">
                  <a:latin typeface="Khmer OS Muol Light" panose="02000500000000020004" pitchFamily="2" charset="0"/>
                  <a:ea typeface="Lato Light" panose="020F0502020204030203" pitchFamily="34" charset="0"/>
                  <a:cs typeface="Khmer OS Muol Light" panose="02000500000000020004" pitchFamily="2" charset="0"/>
                </a:rPr>
                <a:t>standardization</a:t>
              </a:r>
            </a:p>
            <a:p>
              <a:pPr algn="ctr" defTabSz="821560">
                <a:lnSpc>
                  <a:spcPct val="150000"/>
                </a:lnSpc>
                <a:defRPr sz="2500" cap="all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sz="2000" dirty="0">
                <a:latin typeface="Khmer OS Muol Light" panose="02000500000000020004" pitchFamily="2" charset="0"/>
                <a:ea typeface="Lato Light" panose="020F0502020204030203" pitchFamily="34" charset="0"/>
                <a:cs typeface="Khmer OS Muol Light" panose="02000500000000020004" pitchFamily="2" charset="0"/>
              </a:endParaRPr>
            </a:p>
          </p:txBody>
        </p:sp>
        <p:sp>
          <p:nvSpPr>
            <p:cNvPr id="14" name="Shape 40540">
              <a:extLst>
                <a:ext uri="{FF2B5EF4-FFF2-40B4-BE49-F238E27FC236}">
                  <a16:creationId xmlns:a16="http://schemas.microsoft.com/office/drawing/2014/main" id="{B0D0760A-F443-4CBA-83CA-1C0B99F8C212}"/>
                </a:ext>
              </a:extLst>
            </p:cNvPr>
            <p:cNvSpPr/>
            <p:nvPr/>
          </p:nvSpPr>
          <p:spPr>
            <a:xfrm>
              <a:off x="2924175" y="5221864"/>
              <a:ext cx="1752600" cy="805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102" y="0"/>
                    <a:pt x="9403" y="277"/>
                    <a:pt x="8871" y="835"/>
                  </a:cubicBezTo>
                  <a:cubicBezTo>
                    <a:pt x="8170" y="1571"/>
                    <a:pt x="7975" y="2599"/>
                    <a:pt x="8196" y="3540"/>
                  </a:cubicBezTo>
                  <a:lnTo>
                    <a:pt x="0" y="3540"/>
                  </a:lnTo>
                  <a:lnTo>
                    <a:pt x="0" y="17543"/>
                  </a:lnTo>
                  <a:lnTo>
                    <a:pt x="0" y="21600"/>
                  </a:lnTo>
                  <a:lnTo>
                    <a:pt x="7333" y="21600"/>
                  </a:lnTo>
                  <a:cubicBezTo>
                    <a:pt x="7365" y="20713"/>
                    <a:pt x="7692" y="19835"/>
                    <a:pt x="8338" y="19158"/>
                  </a:cubicBezTo>
                  <a:cubicBezTo>
                    <a:pt x="9698" y="17730"/>
                    <a:pt x="11902" y="17730"/>
                    <a:pt x="13262" y="19158"/>
                  </a:cubicBezTo>
                  <a:cubicBezTo>
                    <a:pt x="13908" y="19835"/>
                    <a:pt x="14235" y="20713"/>
                    <a:pt x="14267" y="21600"/>
                  </a:cubicBezTo>
                  <a:lnTo>
                    <a:pt x="21600" y="21600"/>
                  </a:lnTo>
                  <a:lnTo>
                    <a:pt x="21600" y="17543"/>
                  </a:lnTo>
                  <a:lnTo>
                    <a:pt x="21600" y="3540"/>
                  </a:lnTo>
                  <a:lnTo>
                    <a:pt x="13404" y="3540"/>
                  </a:lnTo>
                  <a:cubicBezTo>
                    <a:pt x="13625" y="2599"/>
                    <a:pt x="13430" y="1571"/>
                    <a:pt x="12729" y="835"/>
                  </a:cubicBezTo>
                  <a:cubicBezTo>
                    <a:pt x="12197" y="277"/>
                    <a:pt x="11498" y="0"/>
                    <a:pt x="108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km-KH" sz="2000" dirty="0">
                  <a:solidFill>
                    <a:schemeClr val="bg1"/>
                  </a:solidFill>
                  <a:latin typeface="Khmer OS Muol Light" panose="02000500000000020004" pitchFamily="2" charset="0"/>
                  <a:cs typeface="Khmer OS Muol Light" panose="02000500000000020004" pitchFamily="2" charset="0"/>
                </a:rPr>
                <a:t>ទ្រឹស្តីផ្លាស់ប្តូរ </a:t>
              </a:r>
              <a:endParaRPr lang="en-US" sz="2000" dirty="0">
                <a:solidFill>
                  <a:schemeClr val="bg1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Khmer OS Muol Light" panose="02000500000000020004" pitchFamily="2" charset="0"/>
                  <a:cs typeface="Khmer OS Muol Light" panose="02000500000000020004" pitchFamily="2" charset="0"/>
                </a:rPr>
                <a:t>Theory changed</a:t>
              </a:r>
              <a:endParaRPr sz="4800" dirty="0">
                <a:solidFill>
                  <a:schemeClr val="bg1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endParaRPr>
            </a:p>
          </p:txBody>
        </p:sp>
        <p:sp>
          <p:nvSpPr>
            <p:cNvPr id="15" name="Shape 40543">
              <a:extLst>
                <a:ext uri="{FF2B5EF4-FFF2-40B4-BE49-F238E27FC236}">
                  <a16:creationId xmlns:a16="http://schemas.microsoft.com/office/drawing/2014/main" id="{F0CB22C5-5371-416E-800F-1B4F52E133D9}"/>
                </a:ext>
              </a:extLst>
            </p:cNvPr>
            <p:cNvSpPr/>
            <p:nvPr/>
          </p:nvSpPr>
          <p:spPr>
            <a:xfrm>
              <a:off x="2924175" y="4514858"/>
              <a:ext cx="1752600" cy="805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102" y="0"/>
                    <a:pt x="9403" y="277"/>
                    <a:pt x="8871" y="835"/>
                  </a:cubicBezTo>
                  <a:cubicBezTo>
                    <a:pt x="8170" y="1571"/>
                    <a:pt x="7975" y="2599"/>
                    <a:pt x="8196" y="3540"/>
                  </a:cubicBezTo>
                  <a:lnTo>
                    <a:pt x="0" y="3540"/>
                  </a:lnTo>
                  <a:lnTo>
                    <a:pt x="0" y="17543"/>
                  </a:lnTo>
                  <a:lnTo>
                    <a:pt x="0" y="21600"/>
                  </a:lnTo>
                  <a:lnTo>
                    <a:pt x="7333" y="21600"/>
                  </a:lnTo>
                  <a:cubicBezTo>
                    <a:pt x="7365" y="20713"/>
                    <a:pt x="7692" y="19835"/>
                    <a:pt x="8338" y="19158"/>
                  </a:cubicBezTo>
                  <a:cubicBezTo>
                    <a:pt x="9698" y="17730"/>
                    <a:pt x="11902" y="17730"/>
                    <a:pt x="13262" y="19158"/>
                  </a:cubicBezTo>
                  <a:cubicBezTo>
                    <a:pt x="13908" y="19835"/>
                    <a:pt x="14235" y="20713"/>
                    <a:pt x="14267" y="21600"/>
                  </a:cubicBezTo>
                  <a:lnTo>
                    <a:pt x="21600" y="21600"/>
                  </a:lnTo>
                  <a:lnTo>
                    <a:pt x="21600" y="17543"/>
                  </a:lnTo>
                  <a:lnTo>
                    <a:pt x="21600" y="3540"/>
                  </a:lnTo>
                  <a:lnTo>
                    <a:pt x="13404" y="3540"/>
                  </a:lnTo>
                  <a:cubicBezTo>
                    <a:pt x="13625" y="2599"/>
                    <a:pt x="13430" y="1571"/>
                    <a:pt x="12729" y="835"/>
                  </a:cubicBezTo>
                  <a:cubicBezTo>
                    <a:pt x="12197" y="277"/>
                    <a:pt x="11498" y="0"/>
                    <a:pt x="1080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km-KH" sz="2000" dirty="0">
                  <a:solidFill>
                    <a:schemeClr val="bg1"/>
                  </a:solidFill>
                  <a:latin typeface="Khmer OS Muol Light" panose="02000500000000020004" pitchFamily="2" charset="0"/>
                  <a:cs typeface="Khmer OS Muol Light" panose="02000500000000020004" pitchFamily="2" charset="0"/>
                </a:rPr>
                <a:t>ឌីជីថលភាវវូបនីយកម្ម </a:t>
              </a:r>
            </a:p>
            <a:p>
              <a:pPr algn="ctr">
                <a:lnSpc>
                  <a:spcPct val="15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Khmer OS Muol Light" panose="02000500000000020004" pitchFamily="2" charset="0"/>
                  <a:cs typeface="Khmer OS Muol Light" panose="02000500000000020004" pitchFamily="2" charset="0"/>
                </a:rPr>
                <a:t>Digitalization</a:t>
              </a:r>
              <a:endParaRPr sz="2000" dirty="0">
                <a:solidFill>
                  <a:schemeClr val="bg1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endParaRPr>
            </a:p>
          </p:txBody>
        </p:sp>
        <p:sp>
          <p:nvSpPr>
            <p:cNvPr id="16" name="Shape 40546">
              <a:extLst>
                <a:ext uri="{FF2B5EF4-FFF2-40B4-BE49-F238E27FC236}">
                  <a16:creationId xmlns:a16="http://schemas.microsoft.com/office/drawing/2014/main" id="{52BB114D-15C8-468D-878B-047AA21FD4C1}"/>
                </a:ext>
              </a:extLst>
            </p:cNvPr>
            <p:cNvSpPr/>
            <p:nvPr/>
          </p:nvSpPr>
          <p:spPr>
            <a:xfrm>
              <a:off x="2924175" y="3812210"/>
              <a:ext cx="1752599" cy="805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102" y="0"/>
                    <a:pt x="9403" y="277"/>
                    <a:pt x="8871" y="835"/>
                  </a:cubicBezTo>
                  <a:cubicBezTo>
                    <a:pt x="8170" y="1571"/>
                    <a:pt x="7975" y="2599"/>
                    <a:pt x="8196" y="3540"/>
                  </a:cubicBezTo>
                  <a:lnTo>
                    <a:pt x="0" y="3540"/>
                  </a:lnTo>
                  <a:lnTo>
                    <a:pt x="0" y="17543"/>
                  </a:lnTo>
                  <a:lnTo>
                    <a:pt x="0" y="21600"/>
                  </a:lnTo>
                  <a:lnTo>
                    <a:pt x="7333" y="21600"/>
                  </a:lnTo>
                  <a:cubicBezTo>
                    <a:pt x="7365" y="20713"/>
                    <a:pt x="7692" y="19835"/>
                    <a:pt x="8338" y="19158"/>
                  </a:cubicBezTo>
                  <a:cubicBezTo>
                    <a:pt x="9698" y="17730"/>
                    <a:pt x="11902" y="17730"/>
                    <a:pt x="13262" y="19158"/>
                  </a:cubicBezTo>
                  <a:cubicBezTo>
                    <a:pt x="13908" y="19835"/>
                    <a:pt x="14235" y="20713"/>
                    <a:pt x="14267" y="21600"/>
                  </a:cubicBezTo>
                  <a:lnTo>
                    <a:pt x="21600" y="21600"/>
                  </a:lnTo>
                  <a:lnTo>
                    <a:pt x="21600" y="17543"/>
                  </a:lnTo>
                  <a:lnTo>
                    <a:pt x="21600" y="3540"/>
                  </a:lnTo>
                  <a:lnTo>
                    <a:pt x="13404" y="3540"/>
                  </a:lnTo>
                  <a:cubicBezTo>
                    <a:pt x="13625" y="2599"/>
                    <a:pt x="13430" y="1571"/>
                    <a:pt x="12729" y="835"/>
                  </a:cubicBezTo>
                  <a:cubicBezTo>
                    <a:pt x="12197" y="277"/>
                    <a:pt x="11498" y="0"/>
                    <a:pt x="1080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km-KH" sz="2000" dirty="0">
                  <a:solidFill>
                    <a:schemeClr val="bg1"/>
                  </a:solidFill>
                  <a:latin typeface="Khmer OS Muol Light" panose="02000500000000020004" pitchFamily="2" charset="0"/>
                  <a:cs typeface="Khmer OS Muol Light" panose="02000500000000020004" pitchFamily="2" charset="0"/>
                </a:rPr>
                <a:t>សកលភាវូបនីយកម្ម</a:t>
              </a:r>
            </a:p>
            <a:p>
              <a:pPr algn="ctr">
                <a:lnSpc>
                  <a:spcPct val="15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Khmer OS Muol Light" panose="02000500000000020004" pitchFamily="2" charset="0"/>
                  <a:cs typeface="Khmer OS Muol Light" panose="02000500000000020004" pitchFamily="2" charset="0"/>
                </a:rPr>
                <a:t>Globalization</a:t>
              </a:r>
              <a:endParaRPr sz="4800" dirty="0">
                <a:solidFill>
                  <a:schemeClr val="bg1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127ACA0-70D7-470F-8F18-52151E595EE5}"/>
              </a:ext>
            </a:extLst>
          </p:cNvPr>
          <p:cNvSpPr/>
          <p:nvPr/>
        </p:nvSpPr>
        <p:spPr>
          <a:xfrm>
            <a:off x="2667269" y="112635"/>
            <a:ext cx="41157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១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សេចក្តីផ្តើម</a:t>
            </a:r>
            <a:endParaRPr lang="en-US" sz="1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05198DC-DDC3-4B57-BEDF-E40A9574098B}"/>
              </a:ext>
            </a:extLst>
          </p:cNvPr>
          <p:cNvSpPr/>
          <p:nvPr/>
        </p:nvSpPr>
        <p:spPr>
          <a:xfrm>
            <a:off x="9524731" y="780119"/>
            <a:ext cx="18870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m-KH" sz="1600" dirty="0">
                <a:solidFill>
                  <a:schemeClr val="bg1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ការប្រកួតប្រជែង</a:t>
            </a:r>
            <a:endParaRPr lang="en-US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F31275-FAA9-46F3-93E1-1949C31CFA0E}"/>
              </a:ext>
            </a:extLst>
          </p:cNvPr>
          <p:cNvSpPr/>
          <p:nvPr/>
        </p:nvSpPr>
        <p:spPr>
          <a:xfrm>
            <a:off x="5336711" y="1127746"/>
            <a:ext cx="2751655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m-KH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គ្មានព្រំដែន</a:t>
            </a:r>
            <a:endParaRPr lang="en-US" sz="11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D97E43D-BB9F-45BB-B422-761878281F89}"/>
              </a:ext>
            </a:extLst>
          </p:cNvPr>
          <p:cNvSpPr/>
          <p:nvPr/>
        </p:nvSpPr>
        <p:spPr>
          <a:xfrm>
            <a:off x="6181398" y="5045451"/>
            <a:ext cx="3007882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m-KH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គ្មានទីបញ្ចប់</a:t>
            </a:r>
            <a:endParaRPr lang="en-US" sz="11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2B44403-05F3-49F3-BA35-0DE47752B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7175" y="2865458"/>
            <a:ext cx="34100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18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✿</a:t>
            </a:r>
            <a:r>
              <a:rPr lang="km-KH" altLang="en-US" sz="2400" dirty="0">
                <a:latin typeface="Khmer OS Siemreap" panose="02000500000000020004" pitchFamily="2" charset="0"/>
                <a:ea typeface="Times New Roman" panose="02020603050405020304" pitchFamily="18" charset="0"/>
                <a:cs typeface="DaunPenh" panose="01010101010101010101" pitchFamily="2" charset="0"/>
              </a:rPr>
              <a:t> 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0000FF"/>
                </a:solidFill>
                <a:latin typeface="Ang Taso" panose="020B0503020102020203" pitchFamily="34" charset="0"/>
                <a:ea typeface="+mj-ea"/>
                <a:cs typeface="Ang Taso" panose="020B0503020102020203" pitchFamily="34" charset="0"/>
              </a:rPr>
              <a:t>រៀន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 </a:t>
            </a:r>
            <a:r>
              <a:rPr lang="km-KH" altLang="en-US" sz="2000" dirty="0">
                <a:latin typeface="Khmer OS Battambang" panose="02000500000000020004" pitchFamily="2" charset="0"/>
                <a:ea typeface="Khmer OS Battambang" panose="02000500000000020004" pitchFamily="2" charset="0"/>
                <a:cs typeface="Khmer OS Battambang" panose="02000500000000020004" pitchFamily="2" charset="0"/>
              </a:rPr>
              <a:t>មិនដែល 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FF0000"/>
                </a:solidFill>
                <a:latin typeface="Khmer Pen Kang" panose="020B0606030804020204" pitchFamily="34" charset="0"/>
                <a:ea typeface="Khmer Pen Kang" panose="020B0606030804020204" pitchFamily="34" charset="0"/>
                <a:cs typeface="Khmer Pen Kang" panose="020B0606030804020204" pitchFamily="34" charset="0"/>
              </a:rPr>
              <a:t>អស់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</a:t>
            </a:r>
            <a:endParaRPr lang="en-US" altLang="en-US" sz="2400" dirty="0">
              <a:solidFill>
                <a:srgbClr val="FF0000"/>
              </a:solidFill>
              <a:latin typeface="Khmer Mool" panose="02000506000000020004" pitchFamily="2" charset="0"/>
              <a:ea typeface="Khmer Mool" panose="02000506000000020004" pitchFamily="2" charset="0"/>
              <a:cs typeface="Khmer Mool" panose="02000506000000020004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6677B5-DB93-4C64-94B2-7194E48BF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67650" y="3456008"/>
            <a:ext cx="3190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18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✿</a:t>
            </a:r>
            <a:r>
              <a:rPr lang="km-KH" altLang="en-US" sz="2400" dirty="0">
                <a:latin typeface="Khmer OS Siemreap" panose="02000500000000020004" pitchFamily="2" charset="0"/>
                <a:ea typeface="Times New Roman" panose="02020603050405020304" pitchFamily="18" charset="0"/>
                <a:cs typeface="DaunPenh" panose="01010101010101010101" pitchFamily="2" charset="0"/>
              </a:rPr>
              <a:t> 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0000FF"/>
                </a:solidFill>
                <a:latin typeface="Ang Taso" panose="020B0503020102020203" pitchFamily="34" charset="0"/>
                <a:ea typeface="+mj-ea"/>
                <a:cs typeface="Ang Taso" panose="020B0503020102020203" pitchFamily="34" charset="0"/>
              </a:rPr>
              <a:t>ចេះ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 </a:t>
            </a:r>
            <a:r>
              <a:rPr lang="km-KH" altLang="en-US" sz="2000" dirty="0">
                <a:latin typeface="Khmer OS Battambang" panose="02000500000000020004" pitchFamily="2" charset="0"/>
                <a:ea typeface="Khmer OS Battambang" panose="02000500000000020004" pitchFamily="2" charset="0"/>
                <a:cs typeface="Khmer OS Battambang" panose="02000500000000020004" pitchFamily="2" charset="0"/>
              </a:rPr>
              <a:t>មិនដែល 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FF0000"/>
                </a:solidFill>
                <a:latin typeface="Khmer Pen Kang" panose="020B0606030804020204" pitchFamily="34" charset="0"/>
                <a:ea typeface="Khmer Pen Kang" panose="020B0606030804020204" pitchFamily="34" charset="0"/>
                <a:cs typeface="Khmer Pen Kang" panose="020B0606030804020204" pitchFamily="34" charset="0"/>
              </a:rPr>
              <a:t>គ្រប់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</a:t>
            </a:r>
            <a:endParaRPr lang="en-US" altLang="en-US" sz="2400" dirty="0">
              <a:solidFill>
                <a:srgbClr val="FF0000"/>
              </a:solidFill>
              <a:latin typeface="Khmer Mool" panose="02000506000000020004" pitchFamily="2" charset="0"/>
              <a:ea typeface="Khmer Mool" panose="02000506000000020004" pitchFamily="2" charset="0"/>
              <a:cs typeface="Khmer Mool" panose="02000506000000020004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C82252-34D9-4642-A706-C13333435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7176" y="3989408"/>
            <a:ext cx="38889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18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✿</a:t>
            </a:r>
            <a:r>
              <a:rPr lang="km-KH" altLang="en-US" sz="2400" dirty="0">
                <a:latin typeface="Khmer OS Siemreap" panose="02000500000000020004" pitchFamily="2" charset="0"/>
                <a:ea typeface="Times New Roman" panose="02020603050405020304" pitchFamily="18" charset="0"/>
                <a:cs typeface="DaunPenh" panose="01010101010101010101" pitchFamily="2" charset="0"/>
              </a:rPr>
              <a:t> 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0000FF"/>
                </a:solidFill>
                <a:latin typeface="Ang Taso" panose="020B0503020102020203" pitchFamily="34" charset="0"/>
                <a:ea typeface="+mj-ea"/>
                <a:cs typeface="Ang Taso" panose="020B0503020102020203" pitchFamily="34" charset="0"/>
              </a:rPr>
              <a:t>ធ្វើ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 </a:t>
            </a:r>
            <a:r>
              <a:rPr lang="km-KH" altLang="en-US" sz="2000" dirty="0">
                <a:latin typeface="Khmer OS Battambang" panose="02000500000000020004" pitchFamily="2" charset="0"/>
                <a:ea typeface="Khmer OS Battambang" panose="02000500000000020004" pitchFamily="2" charset="0"/>
                <a:cs typeface="Khmer OS Battambang" panose="02000500000000020004" pitchFamily="2" charset="0"/>
              </a:rPr>
              <a:t>មិនដែល 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FF0000"/>
                </a:solidFill>
                <a:latin typeface="Khmer Pen Kang" panose="020B0606030804020204" pitchFamily="34" charset="0"/>
                <a:ea typeface="Khmer Pen Kang" panose="020B0606030804020204" pitchFamily="34" charset="0"/>
                <a:cs typeface="Khmer Pen Kang" panose="020B0606030804020204" pitchFamily="34" charset="0"/>
              </a:rPr>
              <a:t>ឥតខ្ចោះ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</a:t>
            </a:r>
            <a:endParaRPr lang="en-US" altLang="en-US" sz="2400" dirty="0">
              <a:solidFill>
                <a:srgbClr val="FF0000"/>
              </a:solidFill>
              <a:latin typeface="Khmer Mool" panose="02000506000000020004" pitchFamily="2" charset="0"/>
              <a:ea typeface="Khmer Mool" panose="02000506000000020004" pitchFamily="2" charset="0"/>
              <a:cs typeface="Khmer Mool" panose="02000506000000020004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E7FC127-9CAD-40D8-AB54-FB1B511D2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7175" y="4532333"/>
            <a:ext cx="34100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18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✿</a:t>
            </a:r>
            <a:r>
              <a:rPr lang="km-KH" altLang="en-US" sz="2400" dirty="0">
                <a:latin typeface="Khmer OS Siemreap" panose="02000500000000020004" pitchFamily="2" charset="0"/>
                <a:ea typeface="Times New Roman" panose="02020603050405020304" pitchFamily="18" charset="0"/>
                <a:cs typeface="DaunPenh" panose="01010101010101010101" pitchFamily="2" charset="0"/>
              </a:rPr>
              <a:t> 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0000FF"/>
                </a:solidFill>
                <a:latin typeface="Ang Taso" panose="020B0503020102020203" pitchFamily="34" charset="0"/>
                <a:ea typeface="+mj-ea"/>
                <a:cs typeface="Ang Taso" panose="020B0503020102020203" pitchFamily="34" charset="0"/>
              </a:rPr>
              <a:t>បាន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 </a:t>
            </a:r>
            <a:r>
              <a:rPr lang="km-KH" altLang="en-US" sz="2000" dirty="0">
                <a:latin typeface="Khmer OS Battambang" panose="02000500000000020004" pitchFamily="2" charset="0"/>
                <a:ea typeface="Khmer OS Battambang" panose="02000500000000020004" pitchFamily="2" charset="0"/>
                <a:cs typeface="Khmer OS Battambang" panose="02000500000000020004" pitchFamily="2" charset="0"/>
              </a:rPr>
              <a:t>មិនដែល 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FF0000"/>
                </a:solidFill>
                <a:latin typeface="Khmer Pen Kang" panose="020B0606030804020204" pitchFamily="34" charset="0"/>
                <a:ea typeface="Khmer Pen Kang" panose="020B0606030804020204" pitchFamily="34" charset="0"/>
                <a:cs typeface="Khmer Pen Kang" panose="020B0606030804020204" pitchFamily="34" charset="0"/>
              </a:rPr>
              <a:t>ស្កប់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</a:t>
            </a:r>
            <a:endParaRPr lang="en-US" altLang="en-US" sz="2400" dirty="0">
              <a:solidFill>
                <a:srgbClr val="FF0000"/>
              </a:solidFill>
              <a:latin typeface="Khmer Mool" panose="02000506000000020004" pitchFamily="2" charset="0"/>
              <a:ea typeface="Khmer Mool" panose="02000506000000020004" pitchFamily="2" charset="0"/>
              <a:cs typeface="Khmer Mool" panose="02000506000000020004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E416F2C-29A3-4EB6-91F1-3DE466D52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7176" y="5065733"/>
            <a:ext cx="40443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1800" b="1" dirty="0">
                <a:solidFill>
                  <a:srgbClr val="FF0000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Segoe UI Symbol" panose="020B0502040204020203" pitchFamily="34" charset="0"/>
              </a:rPr>
              <a:t>✿</a:t>
            </a:r>
            <a:r>
              <a:rPr lang="km-KH" altLang="en-US" sz="2400" dirty="0">
                <a:latin typeface="Khmer OS Siemreap" panose="02000500000000020004" pitchFamily="2" charset="0"/>
                <a:ea typeface="Times New Roman" panose="02020603050405020304" pitchFamily="18" charset="0"/>
                <a:cs typeface="DaunPenh" panose="01010101010101010101" pitchFamily="2" charset="0"/>
              </a:rPr>
              <a:t> 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0000FF"/>
                </a:solidFill>
                <a:latin typeface="Ang Taso" panose="020B0503020102020203" pitchFamily="34" charset="0"/>
                <a:ea typeface="+mj-ea"/>
                <a:cs typeface="Ang Taso" panose="020B0503020102020203" pitchFamily="34" charset="0"/>
              </a:rPr>
              <a:t>ប្រសប់</a:t>
            </a:r>
            <a:r>
              <a:rPr lang="km-KH" altLang="en-US" sz="2000" dirty="0">
                <a:solidFill>
                  <a:srgbClr val="0000FF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 </a:t>
            </a:r>
            <a:r>
              <a:rPr lang="km-KH" altLang="en-US" sz="2000" dirty="0">
                <a:latin typeface="Khmer OS Battambang" panose="02000500000000020004" pitchFamily="2" charset="0"/>
                <a:ea typeface="Khmer OS Battambang" panose="02000500000000020004" pitchFamily="2" charset="0"/>
                <a:cs typeface="Khmer OS Battambang" panose="02000500000000020004" pitchFamily="2" charset="0"/>
              </a:rPr>
              <a:t>មិនទាន់ 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“</a:t>
            </a:r>
            <a:r>
              <a:rPr lang="km-KH" altLang="en-US" sz="2000" b="1" dirty="0">
                <a:solidFill>
                  <a:srgbClr val="FF0000"/>
                </a:solidFill>
                <a:latin typeface="Khmer Pen Kang" panose="020B0606030804020204" pitchFamily="34" charset="0"/>
                <a:ea typeface="Khmer Pen Kang" panose="020B0606030804020204" pitchFamily="34" charset="0"/>
                <a:cs typeface="Khmer Pen Kang" panose="020B0606030804020204" pitchFamily="34" charset="0"/>
              </a:rPr>
              <a:t>អស្ចារ្យ</a:t>
            </a:r>
            <a:r>
              <a:rPr lang="km-KH" altLang="en-US" sz="2000" dirty="0">
                <a:solidFill>
                  <a:srgbClr val="FF0000"/>
                </a:solidFill>
                <a:latin typeface="Khmer Mool" panose="02000506000000020004" pitchFamily="2" charset="0"/>
                <a:ea typeface="Khmer Mool" panose="02000506000000020004" pitchFamily="2" charset="0"/>
                <a:cs typeface="Khmer Mool" panose="02000506000000020004" pitchFamily="2" charset="0"/>
              </a:rPr>
              <a:t>”</a:t>
            </a:r>
            <a:endParaRPr lang="en-US" altLang="en-US" sz="2400" dirty="0">
              <a:solidFill>
                <a:srgbClr val="FF0000"/>
              </a:solidFill>
              <a:latin typeface="Khmer Mool" panose="02000506000000020004" pitchFamily="2" charset="0"/>
              <a:ea typeface="Khmer Mool" panose="02000506000000020004" pitchFamily="2" charset="0"/>
              <a:cs typeface="Khmer Mool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0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0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8CBC70-2862-4345-BCBF-B02E30827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9" y="1341120"/>
            <a:ext cx="1657350" cy="24318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CCA04A0-F950-4A62-9B54-17D7FC0C4C50}"/>
              </a:ext>
            </a:extLst>
          </p:cNvPr>
          <p:cNvSpPr/>
          <p:nvPr/>
        </p:nvSpPr>
        <p:spPr>
          <a:xfrm>
            <a:off x="385797" y="4122739"/>
            <a:ext cx="950902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និស្សិត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37CF36-2892-4C1D-8503-9BC292AB9B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11" y="235234"/>
            <a:ext cx="2029207" cy="5918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EE9B77-0830-4BDD-9FAF-A0AC6A9601B5}"/>
              </a:ext>
            </a:extLst>
          </p:cNvPr>
          <p:cNvSpPr/>
          <p:nvPr/>
        </p:nvSpPr>
        <p:spPr>
          <a:xfrm>
            <a:off x="-236420" y="5540418"/>
            <a:ext cx="219533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មនុស្ស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1F3B2B-74AD-4315-B683-4DB3A2D241AD}"/>
              </a:ext>
            </a:extLst>
          </p:cNvPr>
          <p:cNvSpPr/>
          <p:nvPr/>
        </p:nvSpPr>
        <p:spPr>
          <a:xfrm>
            <a:off x="245276" y="4864419"/>
            <a:ext cx="1252266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ខ្ញុំរៀនឆ្មប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41CAA8-D4D0-44BE-A752-450A148971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371" y="1286827"/>
            <a:ext cx="1524272" cy="254045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930B7E6-4023-4D8B-8E7F-AEB1C43AB069}"/>
              </a:ext>
            </a:extLst>
          </p:cNvPr>
          <p:cNvSpPr/>
          <p:nvPr/>
        </p:nvSpPr>
        <p:spPr>
          <a:xfrm>
            <a:off x="3431926" y="4122739"/>
            <a:ext cx="66396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៤ឆ្នាំ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1A2089-6DD6-4B9C-BB75-295E5131FF9C}"/>
              </a:ext>
            </a:extLst>
          </p:cNvPr>
          <p:cNvSpPr/>
          <p:nvPr/>
        </p:nvSpPr>
        <p:spPr>
          <a:xfrm>
            <a:off x="2540657" y="4837111"/>
            <a:ext cx="244650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ខ្ញុំមានសញ្ញាបត្រឆ្មប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B8111A-0E2A-4CFE-BFD6-E53E1DA389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99" y="1788160"/>
            <a:ext cx="2777394" cy="194056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C73DE24-39BE-4F6C-902F-C4CACE636769}"/>
              </a:ext>
            </a:extLst>
          </p:cNvPr>
          <p:cNvSpPr/>
          <p:nvPr/>
        </p:nvSpPr>
        <p:spPr>
          <a:xfrm>
            <a:off x="2819669" y="265035"/>
            <a:ext cx="41157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១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 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សេចក្តីផ្តើម</a:t>
            </a:r>
            <a:endParaRPr lang="en-US" sz="1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11DC71-D968-4BFC-8BA0-0B24792886E8}"/>
              </a:ext>
            </a:extLst>
          </p:cNvPr>
          <p:cNvSpPr/>
          <p:nvPr/>
        </p:nvSpPr>
        <p:spPr>
          <a:xfrm>
            <a:off x="2332572" y="5538194"/>
            <a:ext cx="3367187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មនុស្សមានសមត្ថភាពវិជ្ជាជីវៈ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8A1DB6-4D04-474C-8966-0BC184699D5C}"/>
              </a:ext>
            </a:extLst>
          </p:cNvPr>
          <p:cNvCxnSpPr>
            <a:cxnSpLocks/>
          </p:cNvCxnSpPr>
          <p:nvPr/>
        </p:nvCxnSpPr>
        <p:spPr>
          <a:xfrm>
            <a:off x="8675145" y="1156028"/>
            <a:ext cx="4235" cy="350054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4A19C892-678D-4A38-9253-FC288149C2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552" y="4798712"/>
            <a:ext cx="1865376" cy="186537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21C0493-04C2-4136-A4B8-EAB46F305919}"/>
              </a:ext>
            </a:extLst>
          </p:cNvPr>
          <p:cNvSpPr/>
          <p:nvPr/>
        </p:nvSpPr>
        <p:spPr>
          <a:xfrm>
            <a:off x="5547897" y="4132899"/>
            <a:ext cx="2832828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បុគ្គលិកដែលគេត្រូវការ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FD3D6FD-3329-467A-8DC2-600085696204}"/>
              </a:ext>
            </a:extLst>
          </p:cNvPr>
          <p:cNvSpPr/>
          <p:nvPr/>
        </p:nvSpPr>
        <p:spPr>
          <a:xfrm>
            <a:off x="5313058" y="4847271"/>
            <a:ext cx="3302507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ខ្ញុំផ្តល់សេវាឆ្មប/ខ្ញុំធ្វើតាមគេ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961AF8-51A0-415D-BFCD-90F436BCFD85}"/>
              </a:ext>
            </a:extLst>
          </p:cNvPr>
          <p:cNvSpPr/>
          <p:nvPr/>
        </p:nvSpPr>
        <p:spPr>
          <a:xfrm>
            <a:off x="5312193" y="5548354"/>
            <a:ext cx="336718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ធនធានមនុស្ស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DEDDE46-0934-4C13-87C5-10F6142AB3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655" y="1459603"/>
            <a:ext cx="3071021" cy="244913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42A84755-B97C-4378-8523-DE1C17F4C469}"/>
              </a:ext>
            </a:extLst>
          </p:cNvPr>
          <p:cNvSpPr/>
          <p:nvPr/>
        </p:nvSpPr>
        <p:spPr>
          <a:xfrm>
            <a:off x="8931655" y="6115275"/>
            <a:ext cx="336718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មូលធនមនុស្ស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3CE72E-379F-4991-A517-6A0791775A15}"/>
              </a:ext>
            </a:extLst>
          </p:cNvPr>
          <p:cNvSpPr/>
          <p:nvPr/>
        </p:nvSpPr>
        <p:spPr>
          <a:xfrm>
            <a:off x="9232274" y="4884240"/>
            <a:ext cx="275588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នាយកគ្រប់គ្រង/ដឹកនាំ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A68E7BE-AE52-474E-81F4-DECAC0DBDB94}"/>
              </a:ext>
            </a:extLst>
          </p:cNvPr>
          <p:cNvSpPr/>
          <p:nvPr/>
        </p:nvSpPr>
        <p:spPr>
          <a:xfrm>
            <a:off x="8931655" y="5525995"/>
            <a:ext cx="336718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ជំនាញ/បទពិសោធន៍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E46303-0E17-4289-A0D2-B2FC8FD7241B}"/>
              </a:ext>
            </a:extLst>
          </p:cNvPr>
          <p:cNvSpPr/>
          <p:nvPr/>
        </p:nvSpPr>
        <p:spPr>
          <a:xfrm>
            <a:off x="9189842" y="3921490"/>
            <a:ext cx="2839239" cy="888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បុគ្គលិកដែលគេចង់បាន</a:t>
            </a:r>
          </a:p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/ខ្វះមិនបាន/គ្រូបង្វឹក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96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5" grpId="0"/>
      <p:bldP spid="22" grpId="0"/>
      <p:bldP spid="23" grpId="0"/>
      <p:bldP spid="24" grpId="0"/>
      <p:bldP spid="30" grpId="0"/>
      <p:bldP spid="32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0534F8-C8C2-4BDC-8068-3E1B67664F46}"/>
              </a:ext>
            </a:extLst>
          </p:cNvPr>
          <p:cNvSpPr/>
          <p:nvPr/>
        </p:nvSpPr>
        <p:spPr>
          <a:xfrm>
            <a:off x="3343275" y="106518"/>
            <a:ext cx="515944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៥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តើ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ភាពជាឆ្មប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គឺជា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អ្វី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?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E9DF12-388E-460C-85F5-799C58D7F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399" y="1441110"/>
            <a:ext cx="2540000" cy="352425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3B34B57-1F06-4F6A-AC71-4574E1D9AC4D}"/>
              </a:ext>
            </a:extLst>
          </p:cNvPr>
          <p:cNvSpPr txBox="1">
            <a:spLocks/>
          </p:cNvSpPr>
          <p:nvPr/>
        </p:nvSpPr>
        <p:spPr>
          <a:xfrm>
            <a:off x="3272386" y="4592083"/>
            <a:ext cx="5293932" cy="60295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km-KH" sz="2400" dirty="0">
                <a:solidFill>
                  <a:schemeClr val="accent6">
                    <a:lumMod val="50000"/>
                  </a:schemeClr>
                </a:solidFill>
                <a:latin typeface="Khmer Muol" panose="02000500000000020004" pitchFamily="2" charset="0"/>
                <a:cs typeface="Khmer Muol" panose="02000500000000020004" pitchFamily="2" charset="0"/>
              </a:rPr>
              <a:t>ឥទ្ធិពល</a:t>
            </a:r>
            <a:r>
              <a:rPr lang="km-KH" sz="2400" dirty="0">
                <a:solidFill>
                  <a:srgbClr val="FF0000"/>
                </a:solidFill>
                <a:latin typeface="Khmer Muol" panose="02000500000000020004" pitchFamily="2" charset="0"/>
                <a:cs typeface="Khmer Muol" panose="02000500000000020004" pitchFamily="2" charset="0"/>
              </a:rPr>
              <a:t>គំរូ៥</a:t>
            </a:r>
            <a:r>
              <a:rPr lang="km-KH" sz="2400" dirty="0">
                <a:solidFill>
                  <a:schemeClr val="accent6">
                    <a:lumMod val="50000"/>
                  </a:schemeClr>
                </a:solidFill>
                <a:latin typeface="Khmer Muol" panose="02000500000000020004" pitchFamily="2" charset="0"/>
                <a:cs typeface="Khmer Muol" panose="02000500000000020004" pitchFamily="2" charset="0"/>
              </a:rPr>
              <a:t> នៃភាពជាឆ្មប</a:t>
            </a:r>
            <a:endParaRPr lang="en-US" sz="2400" dirty="0">
              <a:solidFill>
                <a:srgbClr val="FF0000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AB35E18-4C83-47D5-B12A-B259B6A9797C}"/>
              </a:ext>
            </a:extLst>
          </p:cNvPr>
          <p:cNvSpPr txBox="1">
            <a:spLocks/>
          </p:cNvSpPr>
          <p:nvPr/>
        </p:nvSpPr>
        <p:spPr>
          <a:xfrm>
            <a:off x="811223" y="2363589"/>
            <a:ext cx="3693176" cy="15621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20000"/>
              </a:lnSpc>
            </a:pPr>
            <a:r>
              <a:rPr lang="km-KH" sz="2200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♳</a:t>
            </a:r>
            <a:r>
              <a:rPr lang="km-KH" sz="2200" dirty="0">
                <a:solidFill>
                  <a:schemeClr val="accent6">
                    <a:lumMod val="50000"/>
                  </a:schemeClr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 </a:t>
            </a:r>
            <a:r>
              <a:rPr lang="km-KH" sz="2200" b="1" dirty="0">
                <a:solidFill>
                  <a:srgbClr val="FF0000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គំរូ</a:t>
            </a:r>
            <a:r>
              <a:rPr lang="km-KH" sz="220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ភាពនៃអ្នកមាន</a:t>
            </a:r>
          </a:p>
          <a:p>
            <a:pPr algn="ctr">
              <a:lnSpc>
                <a:spcPct val="220000"/>
              </a:lnSpc>
            </a:pP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ចំណេះដឹងខ្ពង់ខ្ពស់</a:t>
            </a:r>
            <a:endParaRPr lang="en-US" sz="2200" b="1" dirty="0">
              <a:solidFill>
                <a:srgbClr val="7030A0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CCC917D-DE89-4B7F-A695-F0BC16A7FB81}"/>
              </a:ext>
            </a:extLst>
          </p:cNvPr>
          <p:cNvSpPr txBox="1">
            <a:spLocks/>
          </p:cNvSpPr>
          <p:nvPr/>
        </p:nvSpPr>
        <p:spPr>
          <a:xfrm>
            <a:off x="7500164" y="2234546"/>
            <a:ext cx="3702593" cy="15453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20000"/>
              </a:lnSpc>
            </a:pPr>
            <a:r>
              <a:rPr lang="km-KH" sz="2200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♴</a:t>
            </a:r>
            <a:r>
              <a:rPr lang="km-KH" sz="2200" dirty="0">
                <a:solidFill>
                  <a:schemeClr val="accent6">
                    <a:lumMod val="50000"/>
                  </a:schemeClr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 </a:t>
            </a:r>
            <a:r>
              <a:rPr lang="km-KH" sz="2200" b="1" dirty="0">
                <a:solidFill>
                  <a:srgbClr val="FF0000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គំរូ</a:t>
            </a:r>
            <a:r>
              <a:rPr lang="km-KH" sz="220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ភាពនៃអ្នក</a:t>
            </a:r>
          </a:p>
          <a:p>
            <a:pPr algn="ctr">
              <a:lnSpc>
                <a:spcPct val="220000"/>
              </a:lnSpc>
            </a:pP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ផ្តល់ការថែទាំ </a:t>
            </a:r>
            <a:r>
              <a:rPr lang="km-KH" sz="220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និង</a:t>
            </a: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គាំទ្រ</a:t>
            </a:r>
            <a:endParaRPr lang="en-US" sz="2200" b="1" dirty="0">
              <a:solidFill>
                <a:srgbClr val="7030A0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BAEE4F-A6E1-4574-BD0D-143E27F72B7C}"/>
              </a:ext>
            </a:extLst>
          </p:cNvPr>
          <p:cNvSpPr txBox="1">
            <a:spLocks/>
          </p:cNvSpPr>
          <p:nvPr/>
        </p:nvSpPr>
        <p:spPr>
          <a:xfrm>
            <a:off x="7016304" y="4338707"/>
            <a:ext cx="5564053" cy="20097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20000"/>
              </a:lnSpc>
            </a:pPr>
            <a:r>
              <a:rPr lang="km-KH" sz="2200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♵</a:t>
            </a:r>
            <a:r>
              <a:rPr lang="km-KH" sz="2200" dirty="0">
                <a:solidFill>
                  <a:schemeClr val="accent6">
                    <a:lumMod val="50000"/>
                  </a:schemeClr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 </a:t>
            </a:r>
            <a:r>
              <a:rPr lang="km-KH" sz="2200" b="1" dirty="0">
                <a:solidFill>
                  <a:srgbClr val="FF0000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គំរូ</a:t>
            </a:r>
            <a:r>
              <a:rPr lang="km-KH" sz="220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ភាពអ្នកមាន</a:t>
            </a:r>
          </a:p>
          <a:p>
            <a:pPr algn="ctr">
              <a:lnSpc>
                <a:spcPct val="220000"/>
              </a:lnSpc>
            </a:pP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សុភាវធម៌ ក្រមសីលធម៌ </a:t>
            </a:r>
          </a:p>
          <a:p>
            <a:pPr algn="ctr">
              <a:lnSpc>
                <a:spcPct val="220000"/>
              </a:lnSpc>
            </a:pPr>
            <a:r>
              <a:rPr lang="km-KH" sz="220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និង</a:t>
            </a: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សិទ្ធិមនុស្ស</a:t>
            </a:r>
            <a:endParaRPr lang="en-US" sz="2200" b="1" dirty="0">
              <a:solidFill>
                <a:srgbClr val="7030A0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F471D82-931D-4F04-9B26-B348D014CFC3}"/>
              </a:ext>
            </a:extLst>
          </p:cNvPr>
          <p:cNvSpPr txBox="1">
            <a:spLocks/>
          </p:cNvSpPr>
          <p:nvPr/>
        </p:nvSpPr>
        <p:spPr>
          <a:xfrm>
            <a:off x="726806" y="4630908"/>
            <a:ext cx="3628872" cy="11071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20000"/>
              </a:lnSpc>
            </a:pPr>
            <a:r>
              <a:rPr lang="km-KH" sz="2200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♷</a:t>
            </a:r>
            <a:r>
              <a:rPr lang="km-KH" sz="2200" dirty="0">
                <a:solidFill>
                  <a:schemeClr val="accent6">
                    <a:lumMod val="50000"/>
                  </a:schemeClr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 </a:t>
            </a:r>
            <a:r>
              <a:rPr lang="km-KH" sz="2200" b="1" dirty="0">
                <a:solidFill>
                  <a:srgbClr val="FF0000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គំរូ</a:t>
            </a:r>
            <a:r>
              <a:rPr lang="km-KH" sz="220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ភាពជា</a:t>
            </a:r>
          </a:p>
          <a:p>
            <a:pPr algn="ctr">
              <a:lnSpc>
                <a:spcPct val="220000"/>
              </a:lnSpc>
            </a:pP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អ្នកដឹកនាំ</a:t>
            </a:r>
            <a:endParaRPr lang="en-US" sz="2200" b="1" dirty="0">
              <a:solidFill>
                <a:srgbClr val="7030A0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EA8DF84-B7AB-4C19-A0AA-23E03BF38706}"/>
              </a:ext>
            </a:extLst>
          </p:cNvPr>
          <p:cNvSpPr txBox="1">
            <a:spLocks/>
          </p:cNvSpPr>
          <p:nvPr/>
        </p:nvSpPr>
        <p:spPr>
          <a:xfrm>
            <a:off x="2234196" y="6070215"/>
            <a:ext cx="7362825" cy="97302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20000"/>
              </a:lnSpc>
            </a:pPr>
            <a:r>
              <a:rPr lang="km-KH" sz="2200" dirty="0">
                <a:solidFill>
                  <a:srgbClr val="CC00FF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♶</a:t>
            </a:r>
            <a:r>
              <a:rPr lang="km-KH" sz="2200" dirty="0">
                <a:solidFill>
                  <a:schemeClr val="accent6">
                    <a:lumMod val="50000"/>
                  </a:schemeClr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 </a:t>
            </a:r>
            <a:r>
              <a:rPr lang="km-KH" sz="2200" b="1" dirty="0">
                <a:solidFill>
                  <a:srgbClr val="FF0000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គំរូ</a:t>
            </a:r>
            <a:r>
              <a:rPr lang="km-KH" sz="2200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Muol" panose="02000500000000020004" pitchFamily="2" charset="0"/>
              </a:rPr>
              <a:t>ភាពជា</a:t>
            </a: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ឪពុក</a:t>
            </a:r>
            <a:r>
              <a:rPr lang="en-US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-</a:t>
            </a:r>
            <a:r>
              <a:rPr lang="km-KH" sz="2200" b="1" dirty="0">
                <a:solidFill>
                  <a:srgbClr val="3333FF"/>
                </a:solidFill>
                <a:latin typeface="Khmer OS Muol Pali" panose="02000500000000020004" pitchFamily="2" charset="0"/>
                <a:cs typeface="Khmer OS Muol Pali" panose="02000500000000020004" pitchFamily="2" charset="0"/>
              </a:rPr>
              <a:t>ម្តាយ</a:t>
            </a:r>
            <a:endParaRPr lang="en-US" sz="2200" b="1" dirty="0">
              <a:solidFill>
                <a:srgbClr val="7030A0"/>
              </a:solidFill>
              <a:latin typeface="Khmer OS Muol Pali" panose="02000500000000020004" pitchFamily="2" charset="0"/>
              <a:cs typeface="Khmer OS Muol Pali" panose="02000500000000020004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B8F5A7-2CC8-4EF0-A858-C87A8BCBF21D}"/>
              </a:ext>
            </a:extLst>
          </p:cNvPr>
          <p:cNvSpPr/>
          <p:nvPr/>
        </p:nvSpPr>
        <p:spPr>
          <a:xfrm>
            <a:off x="-152400" y="1122419"/>
            <a:ext cx="12485776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km-KH" sz="2400" dirty="0">
                <a:solidFill>
                  <a:srgbClr val="FF0000"/>
                </a:solidFill>
                <a:latin typeface="Khmer OS Muol Light" panose="02000500000000020004" pitchFamily="2" charset="0"/>
                <a:ea typeface="Yu Gothic UI Semilight" panose="020B0400000000000000" pitchFamily="34" charset="-128"/>
                <a:cs typeface="Khmer OS Muol Light" panose="02000500000000020004" pitchFamily="2" charset="0"/>
              </a:rPr>
              <a:t>✿ </a:t>
            </a:r>
            <a:r>
              <a:rPr lang="km-KH" sz="2400" dirty="0">
                <a:solidFill>
                  <a:srgbClr val="CC00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ភាពជាឆ្មប</a:t>
            </a:r>
            <a:r>
              <a:rPr lang="km-KH" sz="2400" b="1" dirty="0">
                <a:solidFill>
                  <a:srgbClr val="CC00FF"/>
                </a:solidFill>
                <a:latin typeface="Calibri" panose="020F0502020204030204" pitchFamily="34" charset="0"/>
                <a:ea typeface="Calibri" panose="020F0502020204030204" pitchFamily="34" charset="0"/>
                <a:cs typeface="Khmer OS Muol Pali" panose="02000500000000020004" pitchFamily="2" charset="0"/>
              </a:rPr>
              <a:t> </a:t>
            </a:r>
            <a:r>
              <a:rPr lang="en-US" sz="2400" b="1" dirty="0">
                <a:latin typeface="Khmer OS Muol Pali" panose="02000500000000020004" pitchFamily="2" charset="0"/>
                <a:ea typeface="Calibri" panose="020F0502020204030204" pitchFamily="34" charset="0"/>
                <a:cs typeface="DaunPenh" panose="01010101010101010101" pitchFamily="2" charset="0"/>
              </a:rPr>
              <a:t>= </a:t>
            </a:r>
            <a:r>
              <a:rPr lang="km-KH" sz="2400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“ដំណើរការ </a:t>
            </a:r>
            <a:r>
              <a:rPr lang="en-US" sz="2400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+ </a:t>
            </a:r>
            <a:r>
              <a:rPr lang="km-KH" sz="2400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ប្រើប្រាស់</a:t>
            </a:r>
            <a:r>
              <a:rPr lang="km-KH" sz="2800" b="1" dirty="0">
                <a:solidFill>
                  <a:srgbClr val="FF0000"/>
                </a:solidFill>
                <a:latin typeface="Khmer Pen Kang" panose="020B0606030804020204" pitchFamily="34" charset="0"/>
                <a:ea typeface="Khmer Pen Kang" panose="020B0606030804020204" pitchFamily="34" charset="0"/>
                <a:cs typeface="Khmer Pen Kang" panose="020B0606030804020204" pitchFamily="34" charset="0"/>
              </a:rPr>
              <a:t>គំរូដ៏មានអានុភាព </a:t>
            </a:r>
            <a:r>
              <a:rPr lang="en-US" sz="2400" b="1" dirty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Khmer OS Muol Pali" panose="02000500000000020004" pitchFamily="2" charset="0"/>
              </a:rPr>
              <a:t>➡</a:t>
            </a:r>
            <a:r>
              <a:rPr lang="en-US" sz="2400" b="1" dirty="0">
                <a:solidFill>
                  <a:srgbClr val="3333FF"/>
                </a:solidFill>
                <a:latin typeface="Khmer OS Muol Pali" panose="02000500000000020004" pitchFamily="2" charset="0"/>
                <a:ea typeface="Calibri" panose="020F0502020204030204" pitchFamily="34" charset="0"/>
                <a:cs typeface="DaunPenh" panose="01010101010101010101" pitchFamily="2" charset="0"/>
              </a:rPr>
              <a:t> </a:t>
            </a:r>
            <a:r>
              <a:rPr lang="km-KH" sz="24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Khmer OS Muol Pali" panose="02000500000000020004" pitchFamily="2" charset="0"/>
              </a:rPr>
              <a:t>ប្រសិទ្ធភាព/សុវត្ថិភាព</a:t>
            </a:r>
            <a:r>
              <a:rPr lang="km-KH" sz="2400" b="1" dirty="0">
                <a:solidFill>
                  <a:srgbClr val="3333FF"/>
                </a:solidFill>
                <a:latin typeface="Calibri" panose="020F0502020204030204" pitchFamily="34" charset="0"/>
                <a:ea typeface="Calibri" panose="020F0502020204030204" pitchFamily="34" charset="0"/>
                <a:cs typeface="Khmer OS Muol Pali" panose="02000500000000020004" pitchFamily="2" charset="0"/>
              </a:rPr>
              <a:t>”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DaunPenh" panose="01010101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91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D1FA38-F1E2-42F6-A276-8A41013382CB}"/>
              </a:ext>
            </a:extLst>
          </p:cNvPr>
          <p:cNvSpPr/>
          <p:nvPr/>
        </p:nvSpPr>
        <p:spPr>
          <a:xfrm>
            <a:off x="3229083" y="46003"/>
            <a:ext cx="573383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៦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តើ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ឆ្មប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ត្រូវ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អភិវឌ្ឍ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អ្វីខ្លះ?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025D06F-30A2-4E2F-83BA-6F2BFD05C352}"/>
              </a:ext>
            </a:extLst>
          </p:cNvPr>
          <p:cNvGraphicFramePr/>
          <p:nvPr/>
        </p:nvGraphicFramePr>
        <p:xfrm>
          <a:off x="380144" y="4356243"/>
          <a:ext cx="11671443" cy="2395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A9FC7B93-FD79-42C4-95D3-0F28A77B863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75" y="1140442"/>
            <a:ext cx="2586730" cy="258673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BCF86292-A6B4-47D0-AC04-7CBB13ECAA66}"/>
              </a:ext>
            </a:extLst>
          </p:cNvPr>
          <p:cNvGrpSpPr/>
          <p:nvPr/>
        </p:nvGrpSpPr>
        <p:grpSpPr>
          <a:xfrm>
            <a:off x="9298112" y="791120"/>
            <a:ext cx="2893888" cy="3061700"/>
            <a:chOff x="9298112" y="1500027"/>
            <a:chExt cx="2893888" cy="30617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B7CCE6F-2305-4C67-B551-50A1207D6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8935" y="1500027"/>
              <a:ext cx="2863065" cy="3020602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192E690-7796-4AD4-A03B-2F3C79C310BB}"/>
                </a:ext>
              </a:extLst>
            </p:cNvPr>
            <p:cNvSpPr/>
            <p:nvPr/>
          </p:nvSpPr>
          <p:spPr>
            <a:xfrm>
              <a:off x="9298112" y="4281968"/>
              <a:ext cx="2893888" cy="2797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43A1A7D-4315-4ED6-B9E0-10DD674EB58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652" y="1054683"/>
            <a:ext cx="3371871" cy="27688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5840B3-A01A-482D-9409-0CD5CE9BA8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017" y="1140442"/>
            <a:ext cx="3091588" cy="258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9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D1FA38-F1E2-42F6-A276-8A41013382CB}"/>
              </a:ext>
            </a:extLst>
          </p:cNvPr>
          <p:cNvSpPr/>
          <p:nvPr/>
        </p:nvSpPr>
        <p:spPr>
          <a:xfrm>
            <a:off x="2661007" y="106518"/>
            <a:ext cx="85378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៨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តើ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ហេតុអ្វី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បានជា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ឆ្មប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ត្រូវ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អភិវឌ្ឍបន្ត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?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6DCB9BD-49DF-4474-B535-19823E021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57141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F5AA0C9-E733-41CE-9E63-158471B02923}"/>
              </a:ext>
            </a:extLst>
          </p:cNvPr>
          <p:cNvSpPr/>
          <p:nvPr/>
        </p:nvSpPr>
        <p:spPr>
          <a:xfrm>
            <a:off x="3810000" y="5524341"/>
            <a:ext cx="1828800" cy="11430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000" dirty="0"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rPr>
              <a:t>ឆ្មបធម្មតា</a:t>
            </a:r>
            <a:endParaRPr lang="en-US" altLang="en-US" sz="2400" dirty="0">
              <a:latin typeface="Khmer OS Muol Light" panose="02000500000000020004" pitchFamily="2" charset="0"/>
              <a:ea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24A2BF-46E2-4ADA-88AA-3685EA1F6486}"/>
              </a:ext>
            </a:extLst>
          </p:cNvPr>
          <p:cNvSpPr/>
          <p:nvPr/>
        </p:nvSpPr>
        <p:spPr>
          <a:xfrm>
            <a:off x="5715000" y="4990941"/>
            <a:ext cx="1905000" cy="11430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000" dirty="0"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rPr>
              <a:t>ឆ្មបឈានមុខ</a:t>
            </a:r>
            <a:endParaRPr lang="en-US" altLang="en-US" sz="2400" dirty="0">
              <a:latin typeface="Khmer OS Muol Light" panose="02000500000000020004" pitchFamily="2" charset="0"/>
              <a:ea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32090E-AD33-49AE-914E-F306F862E547}"/>
              </a:ext>
            </a:extLst>
          </p:cNvPr>
          <p:cNvSpPr/>
          <p:nvPr/>
        </p:nvSpPr>
        <p:spPr>
          <a:xfrm>
            <a:off x="7677150" y="4419441"/>
            <a:ext cx="1828800" cy="1143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000" dirty="0">
                <a:solidFill>
                  <a:schemeClr val="bg1"/>
                </a:solidFill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rPr>
              <a:t>ឆ្មបគំរូ</a:t>
            </a:r>
            <a:endParaRPr lang="en-US" altLang="en-US" sz="2400" dirty="0">
              <a:solidFill>
                <a:schemeClr val="bg1"/>
              </a:solidFill>
              <a:latin typeface="Khmer OS Muol Light" panose="02000500000000020004" pitchFamily="2" charset="0"/>
              <a:ea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552FD2-7D61-4350-B8F9-E22171B243C6}"/>
              </a:ext>
            </a:extLst>
          </p:cNvPr>
          <p:cNvSpPr/>
          <p:nvPr/>
        </p:nvSpPr>
        <p:spPr>
          <a:xfrm>
            <a:off x="9220200" y="3914616"/>
            <a:ext cx="2514600" cy="1143000"/>
          </a:xfrm>
          <a:prstGeom prst="rect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000" dirty="0">
                <a:solidFill>
                  <a:schemeClr val="bg1"/>
                </a:solidFill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rPr>
              <a:t>ឆ្មបឆ្នើម (អស្ចារ្យ)</a:t>
            </a:r>
            <a:endParaRPr lang="en-US" altLang="en-US" sz="2400" dirty="0">
              <a:solidFill>
                <a:schemeClr val="bg1"/>
              </a:solidFill>
              <a:latin typeface="Khmer OS Muol Light" panose="02000500000000020004" pitchFamily="2" charset="0"/>
              <a:ea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F7577D-DFD8-4FCB-904D-CAEB25698E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568" y="2697797"/>
            <a:ext cx="1769864" cy="23598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882983-FBA9-4E7C-874A-8A7E84F96D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2697797"/>
            <a:ext cx="1657350" cy="24318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FD7DF41-ED5C-4E78-9CEF-0DF5EE55ABE0}"/>
              </a:ext>
            </a:extLst>
          </p:cNvPr>
          <p:cNvSpPr/>
          <p:nvPr/>
        </p:nvSpPr>
        <p:spPr>
          <a:xfrm>
            <a:off x="309788" y="5479416"/>
            <a:ext cx="950902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និស្សិត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BA45A1D-0EA8-4AE6-8F61-44EC2C9DD75F}"/>
              </a:ext>
            </a:extLst>
          </p:cNvPr>
          <p:cNvCxnSpPr>
            <a:cxnSpLocks/>
          </p:cNvCxnSpPr>
          <p:nvPr/>
        </p:nvCxnSpPr>
        <p:spPr>
          <a:xfrm>
            <a:off x="1281010" y="5138690"/>
            <a:ext cx="2193710" cy="0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E4D0FEF-1C06-44B7-A50A-AA3080ADE78A}"/>
              </a:ext>
            </a:extLst>
          </p:cNvPr>
          <p:cNvSpPr/>
          <p:nvPr/>
        </p:nvSpPr>
        <p:spPr>
          <a:xfrm>
            <a:off x="2049268" y="4517735"/>
            <a:ext cx="663964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cs typeface="Khmer OS Muol Light" panose="02000500000000020004" pitchFamily="2" charset="0"/>
              </a:rPr>
              <a:t>៤ឆ្នាំ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57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061B821-33DA-484C-B785-113C7D4CFB04}"/>
              </a:ext>
            </a:extLst>
          </p:cNvPr>
          <p:cNvSpPr/>
          <p:nvPr/>
        </p:nvSpPr>
        <p:spPr>
          <a:xfrm>
            <a:off x="2142570" y="95929"/>
            <a:ext cx="84301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១០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តើ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ហេតុអ្វី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បានជាត្រូវការ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ឆ្មបអស្ចារ្យ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?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D4B17A5-CF7E-448C-9FB3-20E4FE53E532}"/>
              </a:ext>
            </a:extLst>
          </p:cNvPr>
          <p:cNvGrpSpPr/>
          <p:nvPr/>
        </p:nvGrpSpPr>
        <p:grpSpPr>
          <a:xfrm>
            <a:off x="215757" y="904337"/>
            <a:ext cx="11897474" cy="5770666"/>
            <a:chOff x="222607" y="1083067"/>
            <a:chExt cx="11746786" cy="6352012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5FB0AD6A-5679-4506-9EBC-22E09F915E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607" y="1083067"/>
              <a:ext cx="11746786" cy="5738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D80DB1E-102D-4287-A731-4A4496917167}"/>
                </a:ext>
              </a:extLst>
            </p:cNvPr>
            <p:cNvSpPr/>
            <p:nvPr/>
          </p:nvSpPr>
          <p:spPr>
            <a:xfrm>
              <a:off x="1210635" y="6090007"/>
              <a:ext cx="2349357" cy="134507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km-KH" altLang="en-US" sz="2000" dirty="0">
                  <a:latin typeface="Khmer OS Muol Light" panose="02000500000000020004" pitchFamily="2" charset="0"/>
                  <a:ea typeface="Khmer OS Muol Light" panose="02000500000000020004" pitchFamily="2" charset="0"/>
                  <a:cs typeface="Khmer OS Muol Light" panose="02000500000000020004" pitchFamily="2" charset="0"/>
                </a:rPr>
                <a:t>ឆ្មបធម្មតា</a:t>
              </a:r>
              <a:endParaRPr lang="en-US" altLang="en-US" sz="2400" dirty="0"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92FCBBF-1B6D-4C74-88E0-51D19214EDD6}"/>
                </a:ext>
              </a:extLst>
            </p:cNvPr>
            <p:cNvSpPr/>
            <p:nvPr/>
          </p:nvSpPr>
          <p:spPr>
            <a:xfrm>
              <a:off x="3689849" y="5456420"/>
              <a:ext cx="2447247" cy="1345072"/>
            </a:xfrm>
            <a:prstGeom prst="rect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km-KH" altLang="en-US" sz="2000" dirty="0">
                  <a:latin typeface="Khmer OS Muol Light" panose="02000500000000020004" pitchFamily="2" charset="0"/>
                  <a:ea typeface="Khmer OS Muol Light" panose="02000500000000020004" pitchFamily="2" charset="0"/>
                  <a:cs typeface="Khmer OS Muol Light" panose="02000500000000020004" pitchFamily="2" charset="0"/>
                </a:rPr>
                <a:t>ឆ្មបឈានមុខ</a:t>
              </a:r>
              <a:endParaRPr lang="en-US" altLang="en-US" sz="2400" dirty="0"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02E5A97-BEA3-48A1-B264-6DA4C0777DE5}"/>
                </a:ext>
              </a:extLst>
            </p:cNvPr>
            <p:cNvSpPr/>
            <p:nvPr/>
          </p:nvSpPr>
          <p:spPr>
            <a:xfrm>
              <a:off x="6122398" y="4816868"/>
              <a:ext cx="2349357" cy="134507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km-KH" altLang="en-US" sz="2000" dirty="0">
                  <a:solidFill>
                    <a:schemeClr val="bg1"/>
                  </a:solidFill>
                  <a:latin typeface="Khmer OS Muol Light" panose="02000500000000020004" pitchFamily="2" charset="0"/>
                  <a:ea typeface="Khmer OS Muol Light" panose="02000500000000020004" pitchFamily="2" charset="0"/>
                  <a:cs typeface="Khmer OS Muol Light" panose="02000500000000020004" pitchFamily="2" charset="0"/>
                </a:rPr>
                <a:t>ឆ្មបគំរូ</a:t>
              </a:r>
              <a:endParaRPr lang="en-US" altLang="en-US" sz="2400" dirty="0">
                <a:solidFill>
                  <a:schemeClr val="bg1"/>
                </a:solidFill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BD20449-701F-480A-850B-AC3FCE059FFC}"/>
                </a:ext>
              </a:extLst>
            </p:cNvPr>
            <p:cNvSpPr/>
            <p:nvPr/>
          </p:nvSpPr>
          <p:spPr>
            <a:xfrm>
              <a:off x="8125288" y="4245368"/>
              <a:ext cx="3268751" cy="1345072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km-KH" altLang="en-US" sz="2000" dirty="0">
                  <a:solidFill>
                    <a:schemeClr val="bg1"/>
                  </a:solidFill>
                  <a:latin typeface="Khmer OS Muol Light" panose="02000500000000020004" pitchFamily="2" charset="0"/>
                  <a:ea typeface="Khmer OS Muol Light" panose="02000500000000020004" pitchFamily="2" charset="0"/>
                  <a:cs typeface="Khmer OS Muol Light" panose="02000500000000020004" pitchFamily="2" charset="0"/>
                </a:rPr>
                <a:t>ឆ្មបឆ្នើម (អស្ចារ្យ)</a:t>
              </a:r>
              <a:endParaRPr lang="en-US" altLang="en-US" sz="2400" dirty="0">
                <a:solidFill>
                  <a:schemeClr val="bg1"/>
                </a:solidFill>
                <a:latin typeface="Khmer OS Muol Light" panose="02000500000000020004" pitchFamily="2" charset="0"/>
                <a:ea typeface="Khmer OS Muol Light" panose="02000500000000020004" pitchFamily="2" charset="0"/>
                <a:cs typeface="Khmer OS Muol Light" panose="02000500000000020004" pitchFamily="2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4A3457C0-2B1F-4ADC-9821-16901356E374}"/>
              </a:ext>
            </a:extLst>
          </p:cNvPr>
          <p:cNvSpPr/>
          <p:nvPr/>
        </p:nvSpPr>
        <p:spPr>
          <a:xfrm>
            <a:off x="603664" y="4110483"/>
            <a:ext cx="2459328" cy="1154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ផ្តល់នូវ</a:t>
            </a:r>
          </a:p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ការថែទាំធម្មតា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29DE0A-1BA2-489F-975B-7032DC8B5D35}"/>
              </a:ext>
            </a:extLst>
          </p:cNvPr>
          <p:cNvSpPr/>
          <p:nvPr/>
        </p:nvSpPr>
        <p:spPr>
          <a:xfrm>
            <a:off x="2609012" y="3587397"/>
            <a:ext cx="3217547" cy="888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ផ្តល់នូវ</a:t>
            </a:r>
          </a:p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ការថែទាំប្រឈម/ស្មុគស្មាញ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CD405A-A0C2-45C6-962F-25BDD63F1F82}"/>
              </a:ext>
            </a:extLst>
          </p:cNvPr>
          <p:cNvSpPr/>
          <p:nvPr/>
        </p:nvSpPr>
        <p:spPr>
          <a:xfrm>
            <a:off x="6092086" y="5606038"/>
            <a:ext cx="2993128" cy="888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ផ្តល់នូវ</a:t>
            </a:r>
          </a:p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ការថែទាំស្តង់ដា/គ្រូបង្វឹក</a:t>
            </a:r>
            <a:r>
              <a:rPr lang="km-KH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 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EADD8E-0C73-4C8C-852F-BC5CA47266D0}"/>
              </a:ext>
            </a:extLst>
          </p:cNvPr>
          <p:cNvSpPr/>
          <p:nvPr/>
        </p:nvSpPr>
        <p:spPr>
          <a:xfrm>
            <a:off x="8702249" y="5086842"/>
            <a:ext cx="363705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ផ្តល់នូវ</a:t>
            </a:r>
          </a:p>
          <a:p>
            <a:pPr algn="ctr">
              <a:lnSpc>
                <a:spcPct val="150000"/>
              </a:lnSpc>
            </a:pPr>
            <a:r>
              <a:rPr lang="km-KH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ការថែទាំអស្ចារ្យ</a:t>
            </a:r>
            <a:r>
              <a:rPr lang="km-KH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m-KH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ឬ</a:t>
            </a:r>
            <a:r>
              <a:rPr lang="km-KH" dirty="0">
                <a:solidFill>
                  <a:srgbClr val="3333FF"/>
                </a:solidFill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ស្តង់ដាអន្តរជាតិ</a:t>
            </a:r>
            <a:endParaRPr lang="en-US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CB03DE-9E32-4AD6-B9F6-3BB813490D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6" y="955759"/>
            <a:ext cx="3187847" cy="27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83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287295-A3C8-44D6-9B5B-699A7E504FC4}"/>
              </a:ext>
            </a:extLst>
          </p:cNvPr>
          <p:cNvSpPr/>
          <p:nvPr/>
        </p:nvSpPr>
        <p:spPr>
          <a:xfrm>
            <a:off x="527407" y="127070"/>
            <a:ext cx="111371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១១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-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​ ការបង្កើត</a:t>
            </a:r>
            <a:r>
              <a:rPr lang="km-KH" sz="1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 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“ភាពអស្ចារ្យ” 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របស់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ឆ្មប</a:t>
            </a:r>
            <a:r>
              <a:rPr lang="km-KH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Khmer OS Muol Light" panose="02000500000000020004" pitchFamily="2" charset="0"/>
                <a:cs typeface="Khmer OS Muol Light" panose="02000500000000020004" pitchFamily="2" charset="0"/>
              </a:rPr>
              <a:t>?</a:t>
            </a:r>
            <a:endParaRPr lang="en-US" sz="105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BF72FC-351E-4291-A4C0-A06177E39E33}"/>
              </a:ext>
            </a:extLst>
          </p:cNvPr>
          <p:cNvSpPr/>
          <p:nvPr/>
        </p:nvSpPr>
        <p:spPr>
          <a:xfrm>
            <a:off x="6339155" y="1801805"/>
            <a:ext cx="563023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m-KH" sz="3200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ក្នុងមួយជីវិតជាឆ្មប ចាំបាច់ត្រូវពិចារណាអំពី </a:t>
            </a:r>
          </a:p>
          <a:p>
            <a:pPr algn="ctr">
              <a:lnSpc>
                <a:spcPct val="200000"/>
              </a:lnSpc>
            </a:pPr>
            <a:r>
              <a:rPr lang="km-KH" sz="3200" b="1" dirty="0">
                <a:solidFill>
                  <a:srgbClr val="CC00FF"/>
                </a:solidFill>
                <a:latin typeface="Ang Taso" panose="020B0503020102020203" pitchFamily="34" charset="0"/>
                <a:ea typeface="Calibri" panose="020F0502020204030204" pitchFamily="34" charset="0"/>
                <a:cs typeface="Ang Taso" panose="020B0503020102020203" pitchFamily="34" charset="0"/>
              </a:rPr>
              <a:t>ការបង្កើតភាពអស្ចារ្យ</a:t>
            </a:r>
          </a:p>
          <a:p>
            <a:pPr algn="ctr">
              <a:lnSpc>
                <a:spcPct val="200000"/>
              </a:lnSpc>
            </a:pPr>
            <a:r>
              <a:rPr lang="km-KH" sz="3200" b="1" dirty="0">
                <a:solidFill>
                  <a:srgbClr val="CC00FF"/>
                </a:solidFill>
                <a:latin typeface="Ang Taso" panose="020B0503020102020203" pitchFamily="34" charset="0"/>
                <a:ea typeface="Calibri" panose="020F0502020204030204" pitchFamily="34" charset="0"/>
                <a:cs typeface="Ang Taso" panose="020B0503020102020203" pitchFamily="34" charset="0"/>
              </a:rPr>
              <a:t>ឲ្យបាន</a:t>
            </a:r>
            <a:r>
              <a:rPr lang="km-KH" sz="3200" dirty="0">
                <a:latin typeface="Khmer OS Muol Light" panose="02000500000000020004" pitchFamily="2" charset="0"/>
                <a:ea typeface="Calibri" panose="020F0502020204030204" pitchFamily="34" charset="0"/>
                <a:cs typeface="Khmer OS Muol Light" panose="02000500000000020004" pitchFamily="2" charset="0"/>
              </a:rPr>
              <a:t>! </a:t>
            </a:r>
            <a:endParaRPr lang="en-US" sz="3200" dirty="0"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06B2A2-A256-4949-A88D-CF6FFFA7D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2538"/>
            <a:ext cx="6421348" cy="470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71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21430</TotalTime>
  <Words>812</Words>
  <Application>Microsoft Office PowerPoint</Application>
  <PresentationFormat>Ευρεία οθόνη</PresentationFormat>
  <Paragraphs>118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27" baseType="lpstr">
      <vt:lpstr>Yu Gothic UI Semilight</vt:lpstr>
      <vt:lpstr>Ang Taso</vt:lpstr>
      <vt:lpstr>Arial</vt:lpstr>
      <vt:lpstr>Calibri</vt:lpstr>
      <vt:lpstr>Calibri Light</vt:lpstr>
      <vt:lpstr>Kh BL BrushHand</vt:lpstr>
      <vt:lpstr>Khmer Mool</vt:lpstr>
      <vt:lpstr>Khmer Muol</vt:lpstr>
      <vt:lpstr>Khmer OS Battambang</vt:lpstr>
      <vt:lpstr>Khmer OS Muol</vt:lpstr>
      <vt:lpstr>Khmer OS Muol Light</vt:lpstr>
      <vt:lpstr>Khmer OS Muol Pali</vt:lpstr>
      <vt:lpstr>Khmer OS Siemreap</vt:lpstr>
      <vt:lpstr>Khmer Pen Kang</vt:lpstr>
      <vt:lpstr>Lato Light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Chrysi Fanariotou</cp:lastModifiedBy>
  <cp:revision>219</cp:revision>
  <dcterms:created xsi:type="dcterms:W3CDTF">2020-09-22T12:00:07Z</dcterms:created>
  <dcterms:modified xsi:type="dcterms:W3CDTF">2023-04-11T09:55:33Z</dcterms:modified>
</cp:coreProperties>
</file>