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74" r:id="rId4"/>
  </p:sldMasterIdLst>
  <p:notesMasterIdLst>
    <p:notesMasterId r:id="rId17"/>
  </p:notesMasterIdLst>
  <p:handoutMasterIdLst>
    <p:handoutMasterId r:id="rId18"/>
  </p:handoutMasterIdLst>
  <p:sldIdLst>
    <p:sldId id="256" r:id="rId5"/>
    <p:sldId id="267" r:id="rId6"/>
    <p:sldId id="281" r:id="rId7"/>
    <p:sldId id="280" r:id="rId8"/>
    <p:sldId id="283" r:id="rId9"/>
    <p:sldId id="266" r:id="rId10"/>
    <p:sldId id="278" r:id="rId11"/>
    <p:sldId id="285" r:id="rId12"/>
    <p:sldId id="257" r:id="rId13"/>
    <p:sldId id="279" r:id="rId14"/>
    <p:sldId id="284" r:id="rId15"/>
    <p:sldId id="282" r:id="rId16"/>
  </p:sldIdLst>
  <p:sldSz cx="12192000" cy="6858000"/>
  <p:notesSz cx="6858000" cy="9144000"/>
  <p:embeddedFontLst>
    <p:embeddedFont>
      <p:font typeface="Calibri" panose="020F0502020204030204" pitchFamily="34" charset="0"/>
      <p:regular r:id="rId19"/>
      <p:bold r:id="rId20"/>
      <p:italic r:id="rId21"/>
      <p:boldItalic r:id="rId22"/>
    </p:embeddedFont>
    <p:embeddedFont>
      <p:font typeface="Roboto" panose="02000000000000000000" pitchFamily="2" charset="0"/>
      <p:regular r:id="rId23"/>
      <p:bold r:id="rId24"/>
      <p:italic r:id="rId25"/>
      <p:boldItalic r:id="rId26"/>
    </p:embeddedFont>
  </p:embeddedFontLst>
  <p:defaultTextStyle>
    <a:defPPr>
      <a:defRPr lang="da-DK"/>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A0A7"/>
    <a:srgbClr val="40717C"/>
    <a:srgbClr val="004250"/>
    <a:srgbClr val="FFFFF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57" autoAdjust="0"/>
    <p:restoredTop sz="96364" autoAdjust="0"/>
  </p:normalViewPr>
  <p:slideViewPr>
    <p:cSldViewPr>
      <p:cViewPr varScale="1">
        <p:scale>
          <a:sx n="76" d="100"/>
          <a:sy n="76" d="100"/>
        </p:scale>
        <p:origin x="82" y="8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69" d="100"/>
          <a:sy n="69" d="100"/>
        </p:scale>
        <p:origin x="3504" y="50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customXml" Target="../customXml/item3.xml"/><Relationship Id="rId21" Type="http://schemas.openxmlformats.org/officeDocument/2006/relationships/font" Target="fonts/font3.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font" Target="fonts/font7.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2.fntdata"/><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6.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5.fntdata"/><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1.fntdata"/><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4.fntdata"/><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Hald Thisted" userId="d2be2f85-8603-4560-b012-0e7bdfd80d46" providerId="ADAL" clId="{1266DED2-ED5E-4DBB-A34D-04D7D2E96634}"/>
    <pc:docChg chg="modSld">
      <pc:chgData name="Marie Hald Thisted" userId="d2be2f85-8603-4560-b012-0e7bdfd80d46" providerId="ADAL" clId="{1266DED2-ED5E-4DBB-A34D-04D7D2E96634}" dt="2022-09-29T20:07:08.419" v="11" actId="20577"/>
      <pc:docMkLst>
        <pc:docMk/>
      </pc:docMkLst>
      <pc:sldChg chg="modSp mod">
        <pc:chgData name="Marie Hald Thisted" userId="d2be2f85-8603-4560-b012-0e7bdfd80d46" providerId="ADAL" clId="{1266DED2-ED5E-4DBB-A34D-04D7D2E96634}" dt="2022-09-29T20:07:08.419" v="11" actId="20577"/>
        <pc:sldMkLst>
          <pc:docMk/>
          <pc:sldMk cId="3612398392" sldId="256"/>
        </pc:sldMkLst>
        <pc:spChg chg="mod">
          <ac:chgData name="Marie Hald Thisted" userId="d2be2f85-8603-4560-b012-0e7bdfd80d46" providerId="ADAL" clId="{1266DED2-ED5E-4DBB-A34D-04D7D2E96634}" dt="2022-09-29T20:07:08.419" v="11" actId="20577"/>
          <ac:spMkLst>
            <pc:docMk/>
            <pc:sldMk cId="3612398392" sldId="256"/>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44CBDB-E0A5-4653-800E-B2747B5F08C6}" type="datetimeFigureOut">
              <a:rPr lang="da-DK" smtClean="0"/>
              <a:t>29-09-2022</a:t>
            </a:fld>
            <a:endParaRPr lang="da-DK"/>
          </a:p>
        </p:txBody>
      </p:sp>
      <p:sp>
        <p:nvSpPr>
          <p:cNvPr id="4" name="Pladsholder til sidefod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5" name="Pladsholder til slide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98DEFF4-B6D5-41C9-B04D-2FC252336508}" type="slidenum">
              <a:rPr lang="da-DK" smtClean="0"/>
              <a:t>‹nr.›</a:t>
            </a:fld>
            <a:endParaRPr lang="da-DK"/>
          </a:p>
        </p:txBody>
      </p:sp>
    </p:spTree>
    <p:extLst>
      <p:ext uri="{BB962C8B-B14F-4D97-AF65-F5344CB8AC3E}">
        <p14:creationId xmlns:p14="http://schemas.microsoft.com/office/powerpoint/2010/main" val="37367976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D8FF86-EBB5-49C3-8EA9-1FF7B3A17EBD}" type="datetimeFigureOut">
              <a:rPr lang="da-DK" smtClean="0"/>
              <a:t>29-09-2022</a:t>
            </a:fld>
            <a:endParaRPr lang="da-DK"/>
          </a:p>
        </p:txBody>
      </p:sp>
      <p:sp>
        <p:nvSpPr>
          <p:cNvPr id="4" name="Pladsholder til diasbillede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a-DK"/>
          </a:p>
        </p:txBody>
      </p:sp>
      <p:sp>
        <p:nvSpPr>
          <p:cNvPr id="7" name="Pladsholder til dias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97D6B3-27A1-4AFC-9DFA-E99013D84442}" type="slidenum">
              <a:rPr lang="da-DK" smtClean="0"/>
              <a:t>‹nr.›</a:t>
            </a:fld>
            <a:endParaRPr lang="da-DK"/>
          </a:p>
        </p:txBody>
      </p:sp>
    </p:spTree>
    <p:extLst>
      <p:ext uri="{BB962C8B-B14F-4D97-AF65-F5344CB8AC3E}">
        <p14:creationId xmlns:p14="http://schemas.microsoft.com/office/powerpoint/2010/main" val="934736757"/>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a:p>
            <a:r>
              <a:rPr lang="da-DK" b="1" dirty="0"/>
              <a:t>10.20</a:t>
            </a:r>
            <a:r>
              <a:rPr lang="da-DK" dirty="0"/>
              <a:t>-11.50 (Vores oplæg 55 min – skal slutte 11.15 – 10 min break))</a:t>
            </a:r>
          </a:p>
          <a:p>
            <a:endParaRPr lang="da-DK" dirty="0"/>
          </a:p>
          <a:p>
            <a:r>
              <a:rPr lang="da-DK" dirty="0"/>
              <a:t>	Oplæg 10.20-10.40 (20 min)</a:t>
            </a:r>
          </a:p>
          <a:p>
            <a:r>
              <a:rPr lang="da-DK" dirty="0"/>
              <a:t>	Group </a:t>
            </a:r>
            <a:r>
              <a:rPr lang="da-DK" dirty="0" err="1"/>
              <a:t>work</a:t>
            </a:r>
            <a:r>
              <a:rPr lang="da-DK" dirty="0"/>
              <a:t> 10.40-11.00 (20 min)</a:t>
            </a:r>
          </a:p>
          <a:p>
            <a:r>
              <a:rPr lang="da-DK" dirty="0"/>
              <a:t>	Presentation 11.00-11.15 (15 min)</a:t>
            </a:r>
          </a:p>
          <a:p>
            <a:endParaRPr lang="da-DK" dirty="0"/>
          </a:p>
          <a:p>
            <a:r>
              <a:rPr lang="da-DK" dirty="0"/>
              <a:t>Jane og Marie opsamling 11.25-11.50 (25 min)	</a:t>
            </a:r>
          </a:p>
          <a:p>
            <a:endParaRPr lang="da-DK" dirty="0"/>
          </a:p>
          <a:p>
            <a:endParaRPr lang="da-DK" dirty="0"/>
          </a:p>
        </p:txBody>
      </p:sp>
      <p:sp>
        <p:nvSpPr>
          <p:cNvPr id="4" name="Pladsholder til slidenummer 3"/>
          <p:cNvSpPr>
            <a:spLocks noGrp="1"/>
          </p:cNvSpPr>
          <p:nvPr>
            <p:ph type="sldNum" sz="quarter" idx="5"/>
          </p:nvPr>
        </p:nvSpPr>
        <p:spPr/>
        <p:txBody>
          <a:bodyPr/>
          <a:lstStyle/>
          <a:p>
            <a:fld id="{1597D6B3-27A1-4AFC-9DFA-E99013D84442}" type="slidenum">
              <a:rPr lang="da-DK" smtClean="0"/>
              <a:t>1</a:t>
            </a:fld>
            <a:endParaRPr lang="da-DK"/>
          </a:p>
        </p:txBody>
      </p:sp>
    </p:spTree>
    <p:extLst>
      <p:ext uri="{BB962C8B-B14F-4D97-AF65-F5344CB8AC3E}">
        <p14:creationId xmlns:p14="http://schemas.microsoft.com/office/powerpoint/2010/main" val="3905060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5"/>
          </p:nvPr>
        </p:nvSpPr>
        <p:spPr/>
        <p:txBody>
          <a:bodyPr/>
          <a:lstStyle/>
          <a:p>
            <a:fld id="{1597D6B3-27A1-4AFC-9DFA-E99013D84442}" type="slidenum">
              <a:rPr lang="da-DK" smtClean="0"/>
              <a:t>2</a:t>
            </a:fld>
            <a:endParaRPr lang="da-DK"/>
          </a:p>
        </p:txBody>
      </p:sp>
    </p:spTree>
    <p:extLst>
      <p:ext uri="{BB962C8B-B14F-4D97-AF65-F5344CB8AC3E}">
        <p14:creationId xmlns:p14="http://schemas.microsoft.com/office/powerpoint/2010/main" val="2909588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5"/>
          </p:nvPr>
        </p:nvSpPr>
        <p:spPr/>
        <p:txBody>
          <a:bodyPr/>
          <a:lstStyle/>
          <a:p>
            <a:fld id="{1597D6B3-27A1-4AFC-9DFA-E99013D84442}" type="slidenum">
              <a:rPr lang="da-DK" smtClean="0"/>
              <a:t>3</a:t>
            </a:fld>
            <a:endParaRPr lang="da-DK"/>
          </a:p>
        </p:txBody>
      </p:sp>
    </p:spTree>
    <p:extLst>
      <p:ext uri="{BB962C8B-B14F-4D97-AF65-F5344CB8AC3E}">
        <p14:creationId xmlns:p14="http://schemas.microsoft.com/office/powerpoint/2010/main" val="3256458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5"/>
          </p:nvPr>
        </p:nvSpPr>
        <p:spPr/>
        <p:txBody>
          <a:bodyPr/>
          <a:lstStyle/>
          <a:p>
            <a:fld id="{1597D6B3-27A1-4AFC-9DFA-E99013D84442}" type="slidenum">
              <a:rPr lang="da-DK" smtClean="0"/>
              <a:t>4</a:t>
            </a:fld>
            <a:endParaRPr lang="da-DK"/>
          </a:p>
        </p:txBody>
      </p:sp>
    </p:spTree>
    <p:extLst>
      <p:ext uri="{BB962C8B-B14F-4D97-AF65-F5344CB8AC3E}">
        <p14:creationId xmlns:p14="http://schemas.microsoft.com/office/powerpoint/2010/main" val="3155970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5"/>
          </p:nvPr>
        </p:nvSpPr>
        <p:spPr/>
        <p:txBody>
          <a:bodyPr/>
          <a:lstStyle/>
          <a:p>
            <a:fld id="{1597D6B3-27A1-4AFC-9DFA-E99013D84442}" type="slidenum">
              <a:rPr lang="da-DK" smtClean="0"/>
              <a:t>8</a:t>
            </a:fld>
            <a:endParaRPr lang="da-DK"/>
          </a:p>
        </p:txBody>
      </p:sp>
    </p:spTree>
    <p:extLst>
      <p:ext uri="{BB962C8B-B14F-4D97-AF65-F5344CB8AC3E}">
        <p14:creationId xmlns:p14="http://schemas.microsoft.com/office/powerpoint/2010/main" val="2674024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5"/>
          </p:nvPr>
        </p:nvSpPr>
        <p:spPr/>
        <p:txBody>
          <a:bodyPr/>
          <a:lstStyle/>
          <a:p>
            <a:fld id="{1597D6B3-27A1-4AFC-9DFA-E99013D84442}" type="slidenum">
              <a:rPr lang="da-DK" smtClean="0"/>
              <a:t>11</a:t>
            </a:fld>
            <a:endParaRPr lang="da-DK"/>
          </a:p>
        </p:txBody>
      </p:sp>
    </p:spTree>
    <p:extLst>
      <p:ext uri="{BB962C8B-B14F-4D97-AF65-F5344CB8AC3E}">
        <p14:creationId xmlns:p14="http://schemas.microsoft.com/office/powerpoint/2010/main" val="1269592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5"/>
          </p:nvPr>
        </p:nvSpPr>
        <p:spPr/>
        <p:txBody>
          <a:bodyPr/>
          <a:lstStyle/>
          <a:p>
            <a:fld id="{1597D6B3-27A1-4AFC-9DFA-E99013D84442}" type="slidenum">
              <a:rPr lang="da-DK" smtClean="0"/>
              <a:t>12</a:t>
            </a:fld>
            <a:endParaRPr lang="da-DK"/>
          </a:p>
        </p:txBody>
      </p:sp>
    </p:spTree>
    <p:extLst>
      <p:ext uri="{BB962C8B-B14F-4D97-AF65-F5344CB8AC3E}">
        <p14:creationId xmlns:p14="http://schemas.microsoft.com/office/powerpoint/2010/main" val="17173497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slide ver. 1">
    <p:spTree>
      <p:nvGrpSpPr>
        <p:cNvPr id="1" name=""/>
        <p:cNvGrpSpPr/>
        <p:nvPr/>
      </p:nvGrpSpPr>
      <p:grpSpPr>
        <a:xfrm>
          <a:off x="0" y="0"/>
          <a:ext cx="0" cy="0"/>
          <a:chOff x="0" y="0"/>
          <a:chExt cx="0" cy="0"/>
        </a:xfrm>
      </p:grpSpPr>
      <p:pic>
        <p:nvPicPr>
          <p:cNvPr id="9" name="Billed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3140968"/>
            <a:ext cx="11232000" cy="576792"/>
          </a:xfrm>
        </p:spPr>
        <p:txBody>
          <a:bodyPr anchor="b" anchorCtr="0">
            <a:noAutofit/>
          </a:bodyPr>
          <a:lstStyle>
            <a:lvl1pPr algn="l">
              <a:lnSpc>
                <a:spcPts val="4000"/>
              </a:lnSpc>
              <a:defRPr sz="4000" cap="none" spc="23" baseline="0">
                <a:solidFill>
                  <a:schemeClr val="bg1"/>
                </a:solidFill>
              </a:defRPr>
            </a:lvl1pPr>
          </a:lstStyle>
          <a:p>
            <a:r>
              <a:rPr lang="en-GB" noProof="0" dirty="0" err="1"/>
              <a:t>Titel</a:t>
            </a:r>
            <a:endParaRPr lang="en-GB" noProof="0" dirty="0"/>
          </a:p>
        </p:txBody>
      </p:sp>
      <p:sp>
        <p:nvSpPr>
          <p:cNvPr id="5" name="Pladsholder til tekst 4"/>
          <p:cNvSpPr>
            <a:spLocks noGrp="1"/>
          </p:cNvSpPr>
          <p:nvPr>
            <p:ph type="body" sz="quarter" idx="17" hasCustomPrompt="1"/>
          </p:nvPr>
        </p:nvSpPr>
        <p:spPr>
          <a:xfrm>
            <a:off x="468000" y="3841444"/>
            <a:ext cx="11232000" cy="361936"/>
          </a:xfrm>
        </p:spPr>
        <p:txBody>
          <a:bodyPr>
            <a:noAutofit/>
          </a:bodyPr>
          <a:lstStyle>
            <a:lvl1pPr marL="0" indent="0" algn="l">
              <a:lnSpc>
                <a:spcPts val="2400"/>
              </a:lnSpc>
              <a:spcBef>
                <a:spcPts val="0"/>
              </a:spcBef>
              <a:buNone/>
              <a:defRPr sz="2200" b="0" cap="none" baseline="0">
                <a:solidFill>
                  <a:schemeClr val="bg1"/>
                </a:solidFill>
                <a:latin typeface="+mj-lt"/>
              </a:defRPr>
            </a:lvl1pPr>
          </a:lstStyle>
          <a:p>
            <a:pPr lvl="0"/>
            <a:r>
              <a:rPr lang="en-GB" noProof="0" dirty="0" err="1"/>
              <a:t>Undertitel</a:t>
            </a:r>
            <a:endParaRPr lang="en-GB" noProof="0" dirty="0"/>
          </a:p>
        </p:txBody>
      </p:sp>
      <p:sp>
        <p:nvSpPr>
          <p:cNvPr id="10" name="Pladsholder til tekst 9"/>
          <p:cNvSpPr>
            <a:spLocks noGrp="1"/>
          </p:cNvSpPr>
          <p:nvPr>
            <p:ph type="body" sz="quarter" idx="18" hasCustomPrompt="1"/>
          </p:nvPr>
        </p:nvSpPr>
        <p:spPr>
          <a:xfrm>
            <a:off x="468312" y="404813"/>
            <a:ext cx="3600000" cy="252000"/>
          </a:xfrm>
        </p:spPr>
        <p:txBody>
          <a:bodyPr/>
          <a:lstStyle>
            <a:lvl1pPr marL="0" marR="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sz="1200" b="1">
                <a:solidFill>
                  <a:schemeClr val="bg1"/>
                </a:solidFill>
              </a:defRPr>
            </a:lvl1pPr>
          </a:lstStyle>
          <a:p>
            <a:pPr marL="0" marR="0" lvl="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a:pPr>
            <a:r>
              <a:rPr lang="en-GB" noProof="0" dirty="0" err="1"/>
              <a:t>Indsæt</a:t>
            </a:r>
            <a:r>
              <a:rPr lang="en-GB" noProof="0" dirty="0"/>
              <a:t> </a:t>
            </a:r>
            <a:r>
              <a:rPr lang="en-GB" noProof="0" dirty="0" err="1"/>
              <a:t>navn</a:t>
            </a:r>
            <a:r>
              <a:rPr lang="en-GB" noProof="0" dirty="0"/>
              <a:t>, </a:t>
            </a:r>
            <a:r>
              <a:rPr lang="en-GB" noProof="0" dirty="0" err="1"/>
              <a:t>uddannelse</a:t>
            </a:r>
            <a:r>
              <a:rPr lang="en-GB" noProof="0" dirty="0"/>
              <a:t> </a:t>
            </a:r>
            <a:r>
              <a:rPr lang="en-GB" noProof="0" dirty="0" err="1"/>
              <a:t>eller</a:t>
            </a:r>
            <a:r>
              <a:rPr lang="en-GB" noProof="0" dirty="0"/>
              <a:t> </a:t>
            </a:r>
            <a:r>
              <a:rPr lang="en-GB" noProof="0" dirty="0" err="1"/>
              <a:t>kontekst</a:t>
            </a:r>
            <a:endParaRPr lang="en-GB" noProof="0" dirty="0"/>
          </a:p>
          <a:p>
            <a:pPr lvl="0"/>
            <a:endParaRPr lang="en-GB" noProof="0" dirty="0"/>
          </a:p>
        </p:txBody>
      </p:sp>
      <p:pic>
        <p:nvPicPr>
          <p:cNvPr id="7" name="Billed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pic>
        <p:nvPicPr>
          <p:cNvPr id="8" name="Billede 7">
            <a:extLst>
              <a:ext uri="{FF2B5EF4-FFF2-40B4-BE49-F238E27FC236}">
                <a16:creationId xmlns:a16="http://schemas.microsoft.com/office/drawing/2014/main" id="{DEE3C32C-0DE7-4ACA-A49F-4A90CD8D23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Billede 10">
            <a:extLst>
              <a:ext uri="{FF2B5EF4-FFF2-40B4-BE49-F238E27FC236}">
                <a16:creationId xmlns:a16="http://schemas.microsoft.com/office/drawing/2014/main" id="{3D96F19A-39FD-477F-886F-C430AFED26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Tree>
    <p:extLst>
      <p:ext uri="{BB962C8B-B14F-4D97-AF65-F5344CB8AC3E}">
        <p14:creationId xmlns:p14="http://schemas.microsoft.com/office/powerpoint/2010/main" val="300971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lede med billedtekst">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16" name="Pladsholder til tekst 9"/>
          <p:cNvSpPr>
            <a:spLocks noGrp="1"/>
          </p:cNvSpPr>
          <p:nvPr>
            <p:ph type="body" sz="quarter" idx="19" hasCustomPrompt="1"/>
          </p:nvPr>
        </p:nvSpPr>
        <p:spPr>
          <a:xfrm>
            <a:off x="468000" y="4631364"/>
            <a:ext cx="11232000" cy="567088"/>
          </a:xfrm>
        </p:spPr>
        <p:txBody>
          <a:bodyPr/>
          <a:lstStyle>
            <a:lvl1pPr marL="0" indent="0">
              <a:lnSpc>
                <a:spcPts val="2400"/>
              </a:lnSpc>
              <a:buNone/>
              <a:defRPr sz="2000" b="0">
                <a:solidFill>
                  <a:schemeClr val="bg2"/>
                </a:solidFill>
              </a:defRPr>
            </a:lvl1pPr>
          </a:lstStyle>
          <a:p>
            <a:pPr lvl="0"/>
            <a:r>
              <a:rPr lang="en-GB" noProof="0" dirty="0" err="1"/>
              <a:t>Billedtekst</a:t>
            </a:r>
            <a:endParaRPr lang="en-GB" noProof="0" dirty="0"/>
          </a:p>
        </p:txBody>
      </p:sp>
      <p:sp>
        <p:nvSpPr>
          <p:cNvPr id="3" name="Pladsholder til billede 2"/>
          <p:cNvSpPr>
            <a:spLocks noGrp="1"/>
          </p:cNvSpPr>
          <p:nvPr>
            <p:ph type="pic" sz="quarter" idx="20" hasCustomPrompt="1"/>
          </p:nvPr>
        </p:nvSpPr>
        <p:spPr>
          <a:xfrm>
            <a:off x="0" y="0"/>
            <a:ext cx="12192000" cy="4392000"/>
          </a:xfrm>
        </p:spPr>
        <p:txBody>
          <a:bodyPr/>
          <a:lstStyle>
            <a:lvl1pPr marL="0" indent="0">
              <a:lnSpc>
                <a:spcPts val="2400"/>
              </a:lnSpc>
              <a:buFont typeface="Arial" panose="020B0604020202020204" pitchFamily="34" charset="0"/>
              <a:buNone/>
              <a:defRPr sz="2000"/>
            </a:lvl1pPr>
          </a:lstStyle>
          <a:p>
            <a:r>
              <a:rPr lang="en-GB" noProof="0" dirty="0" err="1"/>
              <a:t>Indsæt</a:t>
            </a:r>
            <a:r>
              <a:rPr lang="en-GB" noProof="0" dirty="0"/>
              <a:t> </a:t>
            </a:r>
            <a:r>
              <a:rPr lang="en-GB" noProof="0" dirty="0" err="1"/>
              <a:t>billede</a:t>
            </a:r>
            <a:endParaRPr lang="en-GB" noProof="0" dirty="0"/>
          </a:p>
        </p:txBody>
      </p:sp>
      <p:sp>
        <p:nvSpPr>
          <p:cNvPr id="2" name="Pladsholder til dato 1"/>
          <p:cNvSpPr>
            <a:spLocks noGrp="1"/>
          </p:cNvSpPr>
          <p:nvPr>
            <p:ph type="dt" sz="half" idx="21"/>
          </p:nvPr>
        </p:nvSpPr>
        <p:spPr/>
        <p:txBody>
          <a:bodyPr/>
          <a:lstStyle/>
          <a:p>
            <a:fld id="{8E650D5C-00A1-4D6E-8964-1AA063DF155A}" type="datetime1">
              <a:rPr lang="da-DK" noProof="0" smtClean="0"/>
              <a:t>29-09-2022</a:t>
            </a:fld>
            <a:endParaRPr lang="en-GB" noProof="0" dirty="0"/>
          </a:p>
        </p:txBody>
      </p:sp>
    </p:spTree>
    <p:extLst>
      <p:ext uri="{BB962C8B-B14F-4D97-AF65-F5344CB8AC3E}">
        <p14:creationId xmlns:p14="http://schemas.microsoft.com/office/powerpoint/2010/main" val="311381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Kun titel">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9" name="Titel 1"/>
          <p:cNvSpPr>
            <a:spLocks noGrp="1"/>
          </p:cNvSpPr>
          <p:nvPr>
            <p:ph type="title" hasCustomPrompt="1"/>
          </p:nvPr>
        </p:nvSpPr>
        <p:spPr>
          <a:xfrm>
            <a:off x="468000" y="756000"/>
            <a:ext cx="11232000" cy="1592880"/>
          </a:xfrm>
        </p:spPr>
        <p:txBody>
          <a:bodyPr/>
          <a:lstStyle>
            <a:lvl1pPr>
              <a:defRPr/>
            </a:lvl1pPr>
          </a:lstStyle>
          <a:p>
            <a:r>
              <a:rPr lang="en-GB" noProof="0" dirty="0" err="1"/>
              <a:t>Overskrift</a:t>
            </a:r>
            <a:endParaRPr lang="en-GB" noProof="0" dirty="0"/>
          </a:p>
        </p:txBody>
      </p:sp>
      <p:sp>
        <p:nvSpPr>
          <p:cNvPr id="2" name="Pladsholder til dato 1"/>
          <p:cNvSpPr>
            <a:spLocks noGrp="1"/>
          </p:cNvSpPr>
          <p:nvPr>
            <p:ph type="dt" sz="half" idx="14"/>
          </p:nvPr>
        </p:nvSpPr>
        <p:spPr/>
        <p:txBody>
          <a:bodyPr/>
          <a:lstStyle/>
          <a:p>
            <a:fld id="{0AA1C76C-A31A-4EAA-83A7-3907DDCE40F4}" type="datetime1">
              <a:rPr lang="da-DK" noProof="0" smtClean="0"/>
              <a:t>29-09-2022</a:t>
            </a:fld>
            <a:endParaRPr lang="en-GB" noProof="0" dirty="0"/>
          </a:p>
        </p:txBody>
      </p:sp>
    </p:spTree>
    <p:extLst>
      <p:ext uri="{BB962C8B-B14F-4D97-AF65-F5344CB8AC3E}">
        <p14:creationId xmlns:p14="http://schemas.microsoft.com/office/powerpoint/2010/main" val="2932317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om">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2" name="Pladsholder til dato 1"/>
          <p:cNvSpPr>
            <a:spLocks noGrp="1"/>
          </p:cNvSpPr>
          <p:nvPr>
            <p:ph type="dt" sz="half" idx="14"/>
          </p:nvPr>
        </p:nvSpPr>
        <p:spPr/>
        <p:txBody>
          <a:bodyPr/>
          <a:lstStyle/>
          <a:p>
            <a:fld id="{E12FFBE0-1E81-48E7-9F81-C8460E61813E}" type="datetime1">
              <a:rPr lang="da-DK" noProof="0" smtClean="0"/>
              <a:t>29-09-2022</a:t>
            </a:fld>
            <a:endParaRPr lang="en-GB" noProof="0" dirty="0"/>
          </a:p>
        </p:txBody>
      </p:sp>
    </p:spTree>
    <p:extLst>
      <p:ext uri="{BB962C8B-B14F-4D97-AF65-F5344CB8AC3E}">
        <p14:creationId xmlns:p14="http://schemas.microsoft.com/office/powerpoint/2010/main" val="1054910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fsnitsoverskrift">
    <p:spTree>
      <p:nvGrpSpPr>
        <p:cNvPr id="1" name=""/>
        <p:cNvGrpSpPr/>
        <p:nvPr/>
      </p:nvGrpSpPr>
      <p:grpSpPr>
        <a:xfrm>
          <a:off x="0" y="0"/>
          <a:ext cx="0" cy="0"/>
          <a:chOff x="0" y="0"/>
          <a:chExt cx="0" cy="0"/>
        </a:xfrm>
      </p:grpSpPr>
      <p:sp>
        <p:nvSpPr>
          <p:cNvPr id="4" name="Rektangel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1" name="Pladsholder til tekst 9"/>
          <p:cNvSpPr>
            <a:spLocks noGrp="1"/>
          </p:cNvSpPr>
          <p:nvPr>
            <p:ph type="body" sz="quarter" idx="19" hasCustomPrompt="1"/>
          </p:nvPr>
        </p:nvSpPr>
        <p:spPr>
          <a:xfrm>
            <a:off x="468000" y="682641"/>
            <a:ext cx="7644224" cy="4680000"/>
          </a:xfrm>
        </p:spPr>
        <p:txBody>
          <a:bodyPr/>
          <a:lstStyle>
            <a:lvl1pPr marL="0" indent="0">
              <a:lnSpc>
                <a:spcPts val="3800"/>
              </a:lnSpc>
              <a:buNone/>
              <a:defRPr sz="3600" b="1">
                <a:solidFill>
                  <a:schemeClr val="accent4"/>
                </a:solidFill>
              </a:defRPr>
            </a:lvl1pPr>
          </a:lstStyle>
          <a:p>
            <a:pPr lvl="0"/>
            <a:r>
              <a:rPr lang="en-GB" noProof="0" dirty="0" err="1"/>
              <a:t>Afsnitsoverskrift</a:t>
            </a:r>
            <a:endParaRPr lang="en-GB" noProof="0" dirty="0"/>
          </a:p>
        </p:txBody>
      </p:sp>
      <p:pic>
        <p:nvPicPr>
          <p:cNvPr id="6" name="Billed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
        <p:nvSpPr>
          <p:cNvPr id="5" name="Rektangel 4">
            <a:extLst>
              <a:ext uri="{FF2B5EF4-FFF2-40B4-BE49-F238E27FC236}">
                <a16:creationId xmlns:a16="http://schemas.microsoft.com/office/drawing/2014/main" id="{E3009905-A054-49A6-A137-0C27CA7B0BA8}"/>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7" name="Billede 6">
            <a:extLst>
              <a:ext uri="{FF2B5EF4-FFF2-40B4-BE49-F238E27FC236}">
                <a16:creationId xmlns:a16="http://schemas.microsoft.com/office/drawing/2014/main" id="{94B3B7AE-2B2A-4EF5-A045-EF40AB58721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Tree>
    <p:extLst>
      <p:ext uri="{BB962C8B-B14F-4D97-AF65-F5344CB8AC3E}">
        <p14:creationId xmlns:p14="http://schemas.microsoft.com/office/powerpoint/2010/main" val="7477790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Kapitelslide Brand blue">
    <p:spTree>
      <p:nvGrpSpPr>
        <p:cNvPr id="1" name=""/>
        <p:cNvGrpSpPr/>
        <p:nvPr/>
      </p:nvGrpSpPr>
      <p:grpSpPr>
        <a:xfrm>
          <a:off x="0" y="0"/>
          <a:ext cx="0" cy="0"/>
          <a:chOff x="0" y="0"/>
          <a:chExt cx="0" cy="0"/>
        </a:xfrm>
      </p:grpSpPr>
      <p:pic>
        <p:nvPicPr>
          <p:cNvPr id="7" name="Billed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2322846"/>
            <a:ext cx="11232000" cy="540000"/>
          </a:xfrm>
        </p:spPr>
        <p:txBody>
          <a:bodyPr anchor="b" anchorCtr="0">
            <a:noAutofit/>
          </a:bodyPr>
          <a:lstStyle>
            <a:lvl1pPr algn="ctr">
              <a:lnSpc>
                <a:spcPts val="3800"/>
              </a:lnSpc>
              <a:defRPr sz="3600" cap="none" spc="23" baseline="0">
                <a:solidFill>
                  <a:schemeClr val="bg1"/>
                </a:solidFill>
              </a:defRPr>
            </a:lvl1pPr>
          </a:lstStyle>
          <a:p>
            <a:r>
              <a:rPr lang="en-GB" noProof="0" dirty="0" err="1"/>
              <a:t>Titel</a:t>
            </a:r>
            <a:r>
              <a:rPr lang="en-GB" noProof="0" dirty="0"/>
              <a:t> </a:t>
            </a:r>
            <a:r>
              <a:rPr lang="en-GB" noProof="0" dirty="0" err="1"/>
              <a:t>kapitelslide</a:t>
            </a:r>
            <a:endParaRPr lang="en-GB" noProof="0" dirty="0"/>
          </a:p>
        </p:txBody>
      </p:sp>
      <p:sp>
        <p:nvSpPr>
          <p:cNvPr id="5" name="Pladsholder til tekst 4"/>
          <p:cNvSpPr>
            <a:spLocks noGrp="1"/>
          </p:cNvSpPr>
          <p:nvPr>
            <p:ph type="body" sz="quarter" idx="17" hasCustomPrompt="1"/>
          </p:nvPr>
        </p:nvSpPr>
        <p:spPr>
          <a:xfrm>
            <a:off x="468000" y="2965916"/>
            <a:ext cx="11232000" cy="361936"/>
          </a:xfrm>
        </p:spPr>
        <p:txBody>
          <a:bodyPr>
            <a:noAutofit/>
          </a:bodyPr>
          <a:lstStyle>
            <a:lvl1pPr marL="0" indent="0" algn="ctr">
              <a:lnSpc>
                <a:spcPts val="2400"/>
              </a:lnSpc>
              <a:spcBef>
                <a:spcPts val="0"/>
              </a:spcBef>
              <a:buNone/>
              <a:defRPr sz="2000" b="0" cap="none" baseline="0">
                <a:solidFill>
                  <a:schemeClr val="bg1"/>
                </a:solidFill>
                <a:latin typeface="+mj-lt"/>
              </a:defRPr>
            </a:lvl1pPr>
          </a:lstStyle>
          <a:p>
            <a:pPr lvl="0"/>
            <a:r>
              <a:rPr lang="en-GB" noProof="0" dirty="0" err="1"/>
              <a:t>Undertitel</a:t>
            </a:r>
            <a:r>
              <a:rPr lang="en-GB" noProof="0" dirty="0"/>
              <a:t> </a:t>
            </a:r>
            <a:r>
              <a:rPr lang="en-GB" noProof="0" dirty="0" err="1"/>
              <a:t>kapitelslide</a:t>
            </a:r>
            <a:endParaRPr lang="en-GB" noProof="0" dirty="0"/>
          </a:p>
        </p:txBody>
      </p:sp>
      <p:pic>
        <p:nvPicPr>
          <p:cNvPr id="6" name="Billed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pic>
        <p:nvPicPr>
          <p:cNvPr id="8" name="Billede 7">
            <a:extLst>
              <a:ext uri="{FF2B5EF4-FFF2-40B4-BE49-F238E27FC236}">
                <a16:creationId xmlns:a16="http://schemas.microsoft.com/office/drawing/2014/main" id="{C581493A-4870-4914-BAD5-7AA3614E759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Billede 8">
            <a:extLst>
              <a:ext uri="{FF2B5EF4-FFF2-40B4-BE49-F238E27FC236}">
                <a16:creationId xmlns:a16="http://schemas.microsoft.com/office/drawing/2014/main" id="{6797F941-0BDF-41CF-9F4C-DD2EDCA50E2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Tree>
    <p:extLst>
      <p:ext uri="{BB962C8B-B14F-4D97-AF65-F5344CB8AC3E}">
        <p14:creationId xmlns:p14="http://schemas.microsoft.com/office/powerpoint/2010/main" val="1047571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Kapitelslide Yellow">
    <p:spTree>
      <p:nvGrpSpPr>
        <p:cNvPr id="1" name=""/>
        <p:cNvGrpSpPr/>
        <p:nvPr/>
      </p:nvGrpSpPr>
      <p:grpSpPr>
        <a:xfrm>
          <a:off x="0" y="0"/>
          <a:ext cx="0" cy="0"/>
          <a:chOff x="0" y="0"/>
          <a:chExt cx="0" cy="0"/>
        </a:xfrm>
      </p:grpSpPr>
      <p:pic>
        <p:nvPicPr>
          <p:cNvPr id="4" name="Billed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2322846"/>
            <a:ext cx="11232000" cy="540000"/>
          </a:xfrm>
        </p:spPr>
        <p:txBody>
          <a:bodyPr anchor="b" anchorCtr="0">
            <a:noAutofit/>
          </a:bodyPr>
          <a:lstStyle>
            <a:lvl1pPr algn="ctr">
              <a:lnSpc>
                <a:spcPts val="3800"/>
              </a:lnSpc>
              <a:defRPr sz="3600" cap="none" spc="23" baseline="0">
                <a:solidFill>
                  <a:schemeClr val="bg1"/>
                </a:solidFill>
              </a:defRPr>
            </a:lvl1pPr>
          </a:lstStyle>
          <a:p>
            <a:r>
              <a:rPr lang="en-GB" noProof="0" dirty="0" err="1"/>
              <a:t>Titel</a:t>
            </a:r>
            <a:r>
              <a:rPr lang="en-GB" noProof="0" dirty="0"/>
              <a:t> </a:t>
            </a:r>
            <a:r>
              <a:rPr lang="en-GB" noProof="0" dirty="0" err="1"/>
              <a:t>kapitelslide</a:t>
            </a:r>
            <a:endParaRPr lang="en-GB" noProof="0" dirty="0"/>
          </a:p>
        </p:txBody>
      </p:sp>
      <p:sp>
        <p:nvSpPr>
          <p:cNvPr id="5" name="Pladsholder til tekst 4"/>
          <p:cNvSpPr>
            <a:spLocks noGrp="1"/>
          </p:cNvSpPr>
          <p:nvPr>
            <p:ph type="body" sz="quarter" idx="17" hasCustomPrompt="1"/>
          </p:nvPr>
        </p:nvSpPr>
        <p:spPr>
          <a:xfrm>
            <a:off x="468000" y="2965916"/>
            <a:ext cx="11232000" cy="361936"/>
          </a:xfrm>
        </p:spPr>
        <p:txBody>
          <a:bodyPr>
            <a:noAutofit/>
          </a:bodyPr>
          <a:lstStyle>
            <a:lvl1pPr marL="0" indent="0" algn="ctr">
              <a:lnSpc>
                <a:spcPts val="2400"/>
              </a:lnSpc>
              <a:spcBef>
                <a:spcPts val="0"/>
              </a:spcBef>
              <a:buNone/>
              <a:defRPr sz="2000" b="0" cap="none" baseline="0">
                <a:solidFill>
                  <a:schemeClr val="bg1"/>
                </a:solidFill>
                <a:latin typeface="+mj-lt"/>
              </a:defRPr>
            </a:lvl1pPr>
          </a:lstStyle>
          <a:p>
            <a:pPr lvl="0"/>
            <a:r>
              <a:rPr lang="en-GB" noProof="0" dirty="0" err="1"/>
              <a:t>Undertitel</a:t>
            </a:r>
            <a:r>
              <a:rPr lang="en-GB" noProof="0" dirty="0"/>
              <a:t> </a:t>
            </a:r>
            <a:r>
              <a:rPr lang="en-GB" noProof="0" dirty="0" err="1"/>
              <a:t>kapitelslide</a:t>
            </a:r>
            <a:endParaRPr lang="en-GB" noProof="0" dirty="0"/>
          </a:p>
        </p:txBody>
      </p:sp>
      <p:pic>
        <p:nvPicPr>
          <p:cNvPr id="6" name="Billed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pic>
        <p:nvPicPr>
          <p:cNvPr id="7" name="Billede 6">
            <a:extLst>
              <a:ext uri="{FF2B5EF4-FFF2-40B4-BE49-F238E27FC236}">
                <a16:creationId xmlns:a16="http://schemas.microsoft.com/office/drawing/2014/main" id="{9746130D-0F7E-4264-A9C4-432F50E34EF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Billede 7">
            <a:extLst>
              <a:ext uri="{FF2B5EF4-FFF2-40B4-BE49-F238E27FC236}">
                <a16:creationId xmlns:a16="http://schemas.microsoft.com/office/drawing/2014/main" id="{4381076D-0392-4E25-81E2-DC45D2320DA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Tree>
    <p:extLst>
      <p:ext uri="{BB962C8B-B14F-4D97-AF65-F5344CB8AC3E}">
        <p14:creationId xmlns:p14="http://schemas.microsoft.com/office/powerpoint/2010/main" val="2409635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Kapitelslide Blue">
    <p:spTree>
      <p:nvGrpSpPr>
        <p:cNvPr id="1" name=""/>
        <p:cNvGrpSpPr/>
        <p:nvPr/>
      </p:nvGrpSpPr>
      <p:grpSpPr>
        <a:xfrm>
          <a:off x="0" y="0"/>
          <a:ext cx="0" cy="0"/>
          <a:chOff x="0" y="0"/>
          <a:chExt cx="0" cy="0"/>
        </a:xfrm>
      </p:grpSpPr>
      <p:pic>
        <p:nvPicPr>
          <p:cNvPr id="3" name="Bille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2322846"/>
            <a:ext cx="11232000" cy="540000"/>
          </a:xfrm>
        </p:spPr>
        <p:txBody>
          <a:bodyPr anchor="b" anchorCtr="0">
            <a:noAutofit/>
          </a:bodyPr>
          <a:lstStyle>
            <a:lvl1pPr algn="ctr">
              <a:lnSpc>
                <a:spcPts val="3800"/>
              </a:lnSpc>
              <a:defRPr sz="3600" cap="none" spc="23" baseline="0">
                <a:solidFill>
                  <a:schemeClr val="bg1"/>
                </a:solidFill>
              </a:defRPr>
            </a:lvl1pPr>
          </a:lstStyle>
          <a:p>
            <a:r>
              <a:rPr lang="en-GB" noProof="0" dirty="0" err="1"/>
              <a:t>Titel</a:t>
            </a:r>
            <a:r>
              <a:rPr lang="en-GB" noProof="0" dirty="0"/>
              <a:t> </a:t>
            </a:r>
            <a:r>
              <a:rPr lang="en-GB" noProof="0" dirty="0" err="1"/>
              <a:t>kapitelslide</a:t>
            </a:r>
            <a:endParaRPr lang="en-GB" noProof="0" dirty="0"/>
          </a:p>
        </p:txBody>
      </p:sp>
      <p:sp>
        <p:nvSpPr>
          <p:cNvPr id="5" name="Pladsholder til tekst 4"/>
          <p:cNvSpPr>
            <a:spLocks noGrp="1"/>
          </p:cNvSpPr>
          <p:nvPr>
            <p:ph type="body" sz="quarter" idx="17" hasCustomPrompt="1"/>
          </p:nvPr>
        </p:nvSpPr>
        <p:spPr>
          <a:xfrm>
            <a:off x="468000" y="2965916"/>
            <a:ext cx="11232000" cy="361936"/>
          </a:xfrm>
        </p:spPr>
        <p:txBody>
          <a:bodyPr>
            <a:noAutofit/>
          </a:bodyPr>
          <a:lstStyle>
            <a:lvl1pPr marL="0" indent="0" algn="ctr">
              <a:lnSpc>
                <a:spcPts val="2400"/>
              </a:lnSpc>
              <a:spcBef>
                <a:spcPts val="0"/>
              </a:spcBef>
              <a:buNone/>
              <a:defRPr sz="2000" b="0" cap="none" baseline="0">
                <a:solidFill>
                  <a:schemeClr val="bg1"/>
                </a:solidFill>
                <a:latin typeface="+mj-lt"/>
              </a:defRPr>
            </a:lvl1pPr>
          </a:lstStyle>
          <a:p>
            <a:pPr lvl="0"/>
            <a:r>
              <a:rPr lang="en-GB" noProof="0" dirty="0" err="1"/>
              <a:t>Undertitel</a:t>
            </a:r>
            <a:r>
              <a:rPr lang="en-GB" noProof="0" dirty="0"/>
              <a:t> </a:t>
            </a:r>
            <a:r>
              <a:rPr lang="en-GB" noProof="0" dirty="0" err="1"/>
              <a:t>kapitelslide</a:t>
            </a:r>
            <a:endParaRPr lang="en-GB" noProof="0" dirty="0"/>
          </a:p>
        </p:txBody>
      </p:sp>
      <p:pic>
        <p:nvPicPr>
          <p:cNvPr id="6" name="Billed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pic>
        <p:nvPicPr>
          <p:cNvPr id="7" name="Billede 6">
            <a:extLst>
              <a:ext uri="{FF2B5EF4-FFF2-40B4-BE49-F238E27FC236}">
                <a16:creationId xmlns:a16="http://schemas.microsoft.com/office/drawing/2014/main" id="{477329C8-6F20-405D-843F-62F940ADB7D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Billede 7">
            <a:extLst>
              <a:ext uri="{FF2B5EF4-FFF2-40B4-BE49-F238E27FC236}">
                <a16:creationId xmlns:a16="http://schemas.microsoft.com/office/drawing/2014/main" id="{F29438A6-C001-4E66-A035-9B93EF43798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Tree>
    <p:extLst>
      <p:ext uri="{BB962C8B-B14F-4D97-AF65-F5344CB8AC3E}">
        <p14:creationId xmlns:p14="http://schemas.microsoft.com/office/powerpoint/2010/main" val="3458972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Kapitelslide Red">
    <p:spTree>
      <p:nvGrpSpPr>
        <p:cNvPr id="1" name=""/>
        <p:cNvGrpSpPr/>
        <p:nvPr/>
      </p:nvGrpSpPr>
      <p:grpSpPr>
        <a:xfrm>
          <a:off x="0" y="0"/>
          <a:ext cx="0" cy="0"/>
          <a:chOff x="0" y="0"/>
          <a:chExt cx="0" cy="0"/>
        </a:xfrm>
      </p:grpSpPr>
      <p:pic>
        <p:nvPicPr>
          <p:cNvPr id="4" name="Billed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2322846"/>
            <a:ext cx="11232000" cy="540000"/>
          </a:xfrm>
        </p:spPr>
        <p:txBody>
          <a:bodyPr anchor="b" anchorCtr="0">
            <a:noAutofit/>
          </a:bodyPr>
          <a:lstStyle>
            <a:lvl1pPr algn="ctr">
              <a:lnSpc>
                <a:spcPts val="3800"/>
              </a:lnSpc>
              <a:defRPr sz="3600" cap="none" spc="23" baseline="0">
                <a:solidFill>
                  <a:schemeClr val="bg1"/>
                </a:solidFill>
              </a:defRPr>
            </a:lvl1pPr>
          </a:lstStyle>
          <a:p>
            <a:r>
              <a:rPr lang="en-GB" noProof="0" dirty="0" err="1"/>
              <a:t>Titel</a:t>
            </a:r>
            <a:r>
              <a:rPr lang="en-GB" noProof="0" dirty="0"/>
              <a:t> </a:t>
            </a:r>
            <a:r>
              <a:rPr lang="en-GB" noProof="0" dirty="0" err="1"/>
              <a:t>kapitelslide</a:t>
            </a:r>
            <a:endParaRPr lang="en-GB" noProof="0" dirty="0"/>
          </a:p>
        </p:txBody>
      </p:sp>
      <p:sp>
        <p:nvSpPr>
          <p:cNvPr id="5" name="Pladsholder til tekst 4"/>
          <p:cNvSpPr>
            <a:spLocks noGrp="1"/>
          </p:cNvSpPr>
          <p:nvPr>
            <p:ph type="body" sz="quarter" idx="17" hasCustomPrompt="1"/>
          </p:nvPr>
        </p:nvSpPr>
        <p:spPr>
          <a:xfrm>
            <a:off x="468000" y="2965916"/>
            <a:ext cx="11232000" cy="361936"/>
          </a:xfrm>
        </p:spPr>
        <p:txBody>
          <a:bodyPr>
            <a:noAutofit/>
          </a:bodyPr>
          <a:lstStyle>
            <a:lvl1pPr marL="0" indent="0" algn="ctr">
              <a:lnSpc>
                <a:spcPts val="2400"/>
              </a:lnSpc>
              <a:spcBef>
                <a:spcPts val="0"/>
              </a:spcBef>
              <a:buNone/>
              <a:defRPr sz="2000" b="0" cap="none" baseline="0">
                <a:solidFill>
                  <a:schemeClr val="bg1"/>
                </a:solidFill>
                <a:latin typeface="+mj-lt"/>
              </a:defRPr>
            </a:lvl1pPr>
          </a:lstStyle>
          <a:p>
            <a:pPr lvl="0"/>
            <a:r>
              <a:rPr lang="en-GB" noProof="0" dirty="0" err="1"/>
              <a:t>Undertitel</a:t>
            </a:r>
            <a:r>
              <a:rPr lang="en-GB" noProof="0" dirty="0"/>
              <a:t> </a:t>
            </a:r>
            <a:r>
              <a:rPr lang="en-GB" noProof="0" dirty="0" err="1"/>
              <a:t>kapitelslide</a:t>
            </a:r>
            <a:endParaRPr lang="en-GB" noProof="0" dirty="0"/>
          </a:p>
        </p:txBody>
      </p:sp>
      <p:pic>
        <p:nvPicPr>
          <p:cNvPr id="6" name="Billed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pic>
        <p:nvPicPr>
          <p:cNvPr id="7" name="Billede 6">
            <a:extLst>
              <a:ext uri="{FF2B5EF4-FFF2-40B4-BE49-F238E27FC236}">
                <a16:creationId xmlns:a16="http://schemas.microsoft.com/office/drawing/2014/main" id="{6A7CD87E-1174-4FAF-895A-9242AD18CED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Billede 7">
            <a:extLst>
              <a:ext uri="{FF2B5EF4-FFF2-40B4-BE49-F238E27FC236}">
                <a16:creationId xmlns:a16="http://schemas.microsoft.com/office/drawing/2014/main" id="{D4657D8A-F189-4A69-B1AA-7E1F5B6D35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Tree>
    <p:extLst>
      <p:ext uri="{BB962C8B-B14F-4D97-AF65-F5344CB8AC3E}">
        <p14:creationId xmlns:p14="http://schemas.microsoft.com/office/powerpoint/2010/main" val="36591516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fslutningsslide">
    <p:spTree>
      <p:nvGrpSpPr>
        <p:cNvPr id="1" name=""/>
        <p:cNvGrpSpPr/>
        <p:nvPr/>
      </p:nvGrpSpPr>
      <p:grpSpPr>
        <a:xfrm>
          <a:off x="0" y="0"/>
          <a:ext cx="0" cy="0"/>
          <a:chOff x="0" y="0"/>
          <a:chExt cx="0" cy="0"/>
        </a:xfrm>
      </p:grpSpPr>
      <p:sp>
        <p:nvSpPr>
          <p:cNvPr id="7" name="Rektangel 6"/>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el 1"/>
          <p:cNvSpPr>
            <a:spLocks noGrp="1"/>
          </p:cNvSpPr>
          <p:nvPr>
            <p:ph type="title" hasCustomPrompt="1"/>
          </p:nvPr>
        </p:nvSpPr>
        <p:spPr>
          <a:xfrm>
            <a:off x="468000" y="2322846"/>
            <a:ext cx="11232000" cy="540000"/>
          </a:xfrm>
        </p:spPr>
        <p:txBody>
          <a:bodyPr anchor="b" anchorCtr="0">
            <a:noAutofit/>
          </a:bodyPr>
          <a:lstStyle>
            <a:lvl1pPr algn="ctr">
              <a:lnSpc>
                <a:spcPts val="3800"/>
              </a:lnSpc>
              <a:defRPr sz="3600" cap="none" spc="23" baseline="0">
                <a:solidFill>
                  <a:schemeClr val="bg1"/>
                </a:solidFill>
              </a:defRPr>
            </a:lvl1pPr>
          </a:lstStyle>
          <a:p>
            <a:r>
              <a:rPr lang="en-GB" noProof="0" dirty="0" err="1"/>
              <a:t>Titel</a:t>
            </a:r>
            <a:r>
              <a:rPr lang="en-GB" noProof="0" dirty="0"/>
              <a:t> </a:t>
            </a:r>
            <a:r>
              <a:rPr lang="en-GB" noProof="0" dirty="0" err="1"/>
              <a:t>afslutningsslide</a:t>
            </a:r>
            <a:endParaRPr lang="en-GB" noProof="0" dirty="0"/>
          </a:p>
        </p:txBody>
      </p:sp>
      <p:sp>
        <p:nvSpPr>
          <p:cNvPr id="5" name="Pladsholder til tekst 4"/>
          <p:cNvSpPr>
            <a:spLocks noGrp="1"/>
          </p:cNvSpPr>
          <p:nvPr>
            <p:ph type="body" sz="quarter" idx="17" hasCustomPrompt="1"/>
          </p:nvPr>
        </p:nvSpPr>
        <p:spPr>
          <a:xfrm>
            <a:off x="468000" y="2965916"/>
            <a:ext cx="11232000" cy="361936"/>
          </a:xfrm>
        </p:spPr>
        <p:txBody>
          <a:bodyPr>
            <a:noAutofit/>
          </a:bodyPr>
          <a:lstStyle>
            <a:lvl1pPr marL="0" indent="0" algn="ctr">
              <a:lnSpc>
                <a:spcPts val="2400"/>
              </a:lnSpc>
              <a:spcBef>
                <a:spcPts val="0"/>
              </a:spcBef>
              <a:buNone/>
              <a:defRPr sz="2000" b="0" cap="none" baseline="0">
                <a:solidFill>
                  <a:schemeClr val="bg1"/>
                </a:solidFill>
                <a:latin typeface="+mj-lt"/>
              </a:defRPr>
            </a:lvl1pPr>
          </a:lstStyle>
          <a:p>
            <a:pPr lvl="0"/>
            <a:r>
              <a:rPr lang="en-GB" noProof="0" dirty="0" err="1"/>
              <a:t>Undertitel</a:t>
            </a:r>
            <a:r>
              <a:rPr lang="en-GB" noProof="0" dirty="0"/>
              <a:t> </a:t>
            </a:r>
            <a:r>
              <a:rPr lang="en-GB" noProof="0" dirty="0" err="1"/>
              <a:t>afslutningsslide</a:t>
            </a:r>
            <a:endParaRPr lang="en-GB" noProof="0" dirty="0"/>
          </a:p>
        </p:txBody>
      </p:sp>
      <p:pic>
        <p:nvPicPr>
          <p:cNvPr id="6" name="Billed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
        <p:nvSpPr>
          <p:cNvPr id="8" name="Rektangel 7">
            <a:extLst>
              <a:ext uri="{FF2B5EF4-FFF2-40B4-BE49-F238E27FC236}">
                <a16:creationId xmlns:a16="http://schemas.microsoft.com/office/drawing/2014/main" id="{F5001B0B-3337-42EA-B620-7EA3D72A828A}"/>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9" name="Billede 8">
            <a:extLst>
              <a:ext uri="{FF2B5EF4-FFF2-40B4-BE49-F238E27FC236}">
                <a16:creationId xmlns:a16="http://schemas.microsoft.com/office/drawing/2014/main" id="{D69D966E-4966-4C51-8E41-85BE4FAE2B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Tree>
    <p:extLst>
      <p:ext uri="{BB962C8B-B14F-4D97-AF65-F5344CB8AC3E}">
        <p14:creationId xmlns:p14="http://schemas.microsoft.com/office/powerpoint/2010/main" val="12147624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elslide ver. 1">
    <p:spTree>
      <p:nvGrpSpPr>
        <p:cNvPr id="1" name=""/>
        <p:cNvGrpSpPr/>
        <p:nvPr/>
      </p:nvGrpSpPr>
      <p:grpSpPr>
        <a:xfrm>
          <a:off x="0" y="0"/>
          <a:ext cx="0" cy="0"/>
          <a:chOff x="0" y="0"/>
          <a:chExt cx="0" cy="0"/>
        </a:xfrm>
      </p:grpSpPr>
      <p:pic>
        <p:nvPicPr>
          <p:cNvPr id="9" name="Billed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3140968"/>
            <a:ext cx="11232000" cy="576792"/>
          </a:xfrm>
        </p:spPr>
        <p:txBody>
          <a:bodyPr anchor="b" anchorCtr="0">
            <a:noAutofit/>
          </a:bodyPr>
          <a:lstStyle>
            <a:lvl1pPr algn="l">
              <a:lnSpc>
                <a:spcPts val="4000"/>
              </a:lnSpc>
              <a:defRPr sz="4000" cap="none" spc="23" baseline="0">
                <a:solidFill>
                  <a:schemeClr val="bg1"/>
                </a:solidFill>
              </a:defRPr>
            </a:lvl1pPr>
          </a:lstStyle>
          <a:p>
            <a:r>
              <a:rPr lang="en-GB" noProof="0" dirty="0" err="1"/>
              <a:t>Titel</a:t>
            </a:r>
            <a:endParaRPr lang="en-GB" noProof="0" dirty="0"/>
          </a:p>
        </p:txBody>
      </p:sp>
      <p:sp>
        <p:nvSpPr>
          <p:cNvPr id="5" name="Pladsholder til tekst 4"/>
          <p:cNvSpPr>
            <a:spLocks noGrp="1"/>
          </p:cNvSpPr>
          <p:nvPr>
            <p:ph type="body" sz="quarter" idx="17" hasCustomPrompt="1"/>
          </p:nvPr>
        </p:nvSpPr>
        <p:spPr>
          <a:xfrm>
            <a:off x="468000" y="3841444"/>
            <a:ext cx="11232000" cy="361936"/>
          </a:xfrm>
        </p:spPr>
        <p:txBody>
          <a:bodyPr>
            <a:noAutofit/>
          </a:bodyPr>
          <a:lstStyle>
            <a:lvl1pPr marL="0" indent="0" algn="l">
              <a:lnSpc>
                <a:spcPts val="2400"/>
              </a:lnSpc>
              <a:spcBef>
                <a:spcPts val="0"/>
              </a:spcBef>
              <a:buNone/>
              <a:defRPr sz="2200" b="0" cap="none" baseline="0">
                <a:solidFill>
                  <a:schemeClr val="bg1"/>
                </a:solidFill>
                <a:latin typeface="+mj-lt"/>
              </a:defRPr>
            </a:lvl1pPr>
          </a:lstStyle>
          <a:p>
            <a:pPr lvl="0"/>
            <a:r>
              <a:rPr lang="en-GB" noProof="0" dirty="0" err="1"/>
              <a:t>Undertitel</a:t>
            </a:r>
            <a:endParaRPr lang="en-GB" noProof="0" dirty="0"/>
          </a:p>
        </p:txBody>
      </p:sp>
      <p:sp>
        <p:nvSpPr>
          <p:cNvPr id="10" name="Pladsholder til tekst 9"/>
          <p:cNvSpPr>
            <a:spLocks noGrp="1"/>
          </p:cNvSpPr>
          <p:nvPr>
            <p:ph type="body" sz="quarter" idx="18" hasCustomPrompt="1"/>
          </p:nvPr>
        </p:nvSpPr>
        <p:spPr>
          <a:xfrm>
            <a:off x="468312" y="404813"/>
            <a:ext cx="3600000" cy="252000"/>
          </a:xfrm>
        </p:spPr>
        <p:txBody>
          <a:bodyPr/>
          <a:lstStyle>
            <a:lvl1pPr marL="0" marR="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sz="1200" b="1">
                <a:solidFill>
                  <a:schemeClr val="bg1"/>
                </a:solidFill>
              </a:defRPr>
            </a:lvl1pPr>
          </a:lstStyle>
          <a:p>
            <a:pPr marL="0" marR="0" lvl="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a:pPr>
            <a:r>
              <a:rPr lang="en-GB" noProof="0" dirty="0" err="1"/>
              <a:t>Indsæt</a:t>
            </a:r>
            <a:r>
              <a:rPr lang="en-GB" noProof="0" dirty="0"/>
              <a:t> </a:t>
            </a:r>
            <a:r>
              <a:rPr lang="en-GB" noProof="0" dirty="0" err="1"/>
              <a:t>navn</a:t>
            </a:r>
            <a:r>
              <a:rPr lang="en-GB" noProof="0" dirty="0"/>
              <a:t>, </a:t>
            </a:r>
            <a:r>
              <a:rPr lang="en-GB" noProof="0" dirty="0" err="1"/>
              <a:t>uddannelse</a:t>
            </a:r>
            <a:r>
              <a:rPr lang="en-GB" noProof="0" dirty="0"/>
              <a:t> </a:t>
            </a:r>
            <a:r>
              <a:rPr lang="en-GB" noProof="0" dirty="0" err="1"/>
              <a:t>eller</a:t>
            </a:r>
            <a:r>
              <a:rPr lang="en-GB" noProof="0" dirty="0"/>
              <a:t> </a:t>
            </a:r>
            <a:r>
              <a:rPr lang="en-GB" noProof="0" dirty="0" err="1"/>
              <a:t>kontekst</a:t>
            </a:r>
            <a:endParaRPr lang="en-GB" noProof="0" dirty="0"/>
          </a:p>
          <a:p>
            <a:pPr lvl="0"/>
            <a:endParaRPr lang="en-GB" noProof="0" dirty="0"/>
          </a:p>
        </p:txBody>
      </p:sp>
      <p:pic>
        <p:nvPicPr>
          <p:cNvPr id="7" name="Billed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Tree>
    <p:extLst>
      <p:ext uri="{BB962C8B-B14F-4D97-AF65-F5344CB8AC3E}">
        <p14:creationId xmlns:p14="http://schemas.microsoft.com/office/powerpoint/2010/main" val="225280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slide ver. 2">
    <p:spTree>
      <p:nvGrpSpPr>
        <p:cNvPr id="1" name=""/>
        <p:cNvGrpSpPr/>
        <p:nvPr/>
      </p:nvGrpSpPr>
      <p:grpSpPr>
        <a:xfrm>
          <a:off x="0" y="0"/>
          <a:ext cx="0" cy="0"/>
          <a:chOff x="0" y="0"/>
          <a:chExt cx="0" cy="0"/>
        </a:xfrm>
      </p:grpSpPr>
      <p:pic>
        <p:nvPicPr>
          <p:cNvPr id="8" name="Billed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3140968"/>
            <a:ext cx="11232000" cy="576792"/>
          </a:xfrm>
        </p:spPr>
        <p:txBody>
          <a:bodyPr anchor="b" anchorCtr="0">
            <a:noAutofit/>
          </a:bodyPr>
          <a:lstStyle>
            <a:lvl1pPr algn="l">
              <a:lnSpc>
                <a:spcPts val="4000"/>
              </a:lnSpc>
              <a:defRPr sz="4000" cap="none" spc="23" baseline="0">
                <a:solidFill>
                  <a:schemeClr val="bg1"/>
                </a:solidFill>
              </a:defRPr>
            </a:lvl1pPr>
          </a:lstStyle>
          <a:p>
            <a:r>
              <a:rPr lang="en-GB" noProof="0" dirty="0" err="1"/>
              <a:t>Titel</a:t>
            </a:r>
            <a:endParaRPr lang="en-GB" noProof="0" dirty="0"/>
          </a:p>
        </p:txBody>
      </p:sp>
      <p:sp>
        <p:nvSpPr>
          <p:cNvPr id="5" name="Pladsholder til tekst 4"/>
          <p:cNvSpPr>
            <a:spLocks noGrp="1"/>
          </p:cNvSpPr>
          <p:nvPr>
            <p:ph type="body" sz="quarter" idx="17" hasCustomPrompt="1"/>
          </p:nvPr>
        </p:nvSpPr>
        <p:spPr>
          <a:xfrm>
            <a:off x="468000" y="3841444"/>
            <a:ext cx="11232000" cy="361936"/>
          </a:xfrm>
        </p:spPr>
        <p:txBody>
          <a:bodyPr>
            <a:noAutofit/>
          </a:bodyPr>
          <a:lstStyle>
            <a:lvl1pPr marL="0" indent="0" algn="l">
              <a:lnSpc>
                <a:spcPts val="2400"/>
              </a:lnSpc>
              <a:spcBef>
                <a:spcPts val="0"/>
              </a:spcBef>
              <a:buNone/>
              <a:defRPr sz="2200" b="0" cap="none" baseline="0">
                <a:solidFill>
                  <a:schemeClr val="bg1"/>
                </a:solidFill>
                <a:latin typeface="+mj-lt"/>
              </a:defRPr>
            </a:lvl1pPr>
          </a:lstStyle>
          <a:p>
            <a:pPr lvl="0"/>
            <a:r>
              <a:rPr lang="en-GB" noProof="0" dirty="0" err="1"/>
              <a:t>Undertitel</a:t>
            </a:r>
            <a:endParaRPr lang="en-GB" noProof="0" dirty="0"/>
          </a:p>
        </p:txBody>
      </p:sp>
      <p:sp>
        <p:nvSpPr>
          <p:cNvPr id="10" name="Pladsholder til tekst 9"/>
          <p:cNvSpPr>
            <a:spLocks noGrp="1"/>
          </p:cNvSpPr>
          <p:nvPr>
            <p:ph type="body" sz="quarter" idx="18" hasCustomPrompt="1"/>
          </p:nvPr>
        </p:nvSpPr>
        <p:spPr>
          <a:xfrm>
            <a:off x="468312" y="404813"/>
            <a:ext cx="3600000" cy="252000"/>
          </a:xfrm>
        </p:spPr>
        <p:txBody>
          <a:bodyPr/>
          <a:lstStyle>
            <a:lvl1pPr marL="0" indent="0">
              <a:lnSpc>
                <a:spcPct val="100000"/>
              </a:lnSpc>
              <a:buNone/>
              <a:defRPr sz="1200" b="1">
                <a:solidFill>
                  <a:schemeClr val="bg1"/>
                </a:solidFill>
              </a:defRPr>
            </a:lvl1pPr>
          </a:lstStyle>
          <a:p>
            <a:pPr lvl="0"/>
            <a:r>
              <a:rPr lang="en-GB" noProof="0" dirty="0" err="1"/>
              <a:t>Indsæt</a:t>
            </a:r>
            <a:r>
              <a:rPr lang="en-GB" noProof="0" dirty="0"/>
              <a:t> </a:t>
            </a:r>
            <a:r>
              <a:rPr lang="en-GB" noProof="0" dirty="0" err="1"/>
              <a:t>navn</a:t>
            </a:r>
            <a:r>
              <a:rPr lang="en-GB" noProof="0" dirty="0"/>
              <a:t>, </a:t>
            </a:r>
            <a:r>
              <a:rPr lang="en-GB" noProof="0" dirty="0" err="1"/>
              <a:t>uddannelse</a:t>
            </a:r>
            <a:r>
              <a:rPr lang="en-GB" noProof="0" dirty="0"/>
              <a:t> </a:t>
            </a:r>
            <a:r>
              <a:rPr lang="en-GB" noProof="0" dirty="0" err="1"/>
              <a:t>eller</a:t>
            </a:r>
            <a:r>
              <a:rPr lang="en-GB" noProof="0" dirty="0"/>
              <a:t> </a:t>
            </a:r>
            <a:r>
              <a:rPr lang="en-GB" noProof="0" dirty="0" err="1"/>
              <a:t>kontekst</a:t>
            </a:r>
            <a:endParaRPr lang="en-GB" noProof="0" dirty="0"/>
          </a:p>
        </p:txBody>
      </p:sp>
      <p:pic>
        <p:nvPicPr>
          <p:cNvPr id="7" name="Billed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pic>
        <p:nvPicPr>
          <p:cNvPr id="9" name="Billede 8">
            <a:extLst>
              <a:ext uri="{FF2B5EF4-FFF2-40B4-BE49-F238E27FC236}">
                <a16:creationId xmlns:a16="http://schemas.microsoft.com/office/drawing/2014/main" id="{72E11BD2-FCD9-43A7-BF8A-B5395165D0C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Billede 10">
            <a:extLst>
              <a:ext uri="{FF2B5EF4-FFF2-40B4-BE49-F238E27FC236}">
                <a16:creationId xmlns:a16="http://schemas.microsoft.com/office/drawing/2014/main" id="{986F5500-CE0B-43DF-B8E5-476CA3E83DB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Tree>
    <p:extLst>
      <p:ext uri="{BB962C8B-B14F-4D97-AF65-F5344CB8AC3E}">
        <p14:creationId xmlns:p14="http://schemas.microsoft.com/office/powerpoint/2010/main" val="37654618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elslide ver. 2">
    <p:spTree>
      <p:nvGrpSpPr>
        <p:cNvPr id="1" name=""/>
        <p:cNvGrpSpPr/>
        <p:nvPr/>
      </p:nvGrpSpPr>
      <p:grpSpPr>
        <a:xfrm>
          <a:off x="0" y="0"/>
          <a:ext cx="0" cy="0"/>
          <a:chOff x="0" y="0"/>
          <a:chExt cx="0" cy="0"/>
        </a:xfrm>
      </p:grpSpPr>
      <p:pic>
        <p:nvPicPr>
          <p:cNvPr id="8" name="Billed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3140968"/>
            <a:ext cx="11232000" cy="576792"/>
          </a:xfrm>
        </p:spPr>
        <p:txBody>
          <a:bodyPr anchor="b" anchorCtr="0">
            <a:noAutofit/>
          </a:bodyPr>
          <a:lstStyle>
            <a:lvl1pPr algn="l">
              <a:lnSpc>
                <a:spcPts val="4000"/>
              </a:lnSpc>
              <a:defRPr sz="4000" cap="none" spc="23" baseline="0">
                <a:solidFill>
                  <a:schemeClr val="bg1"/>
                </a:solidFill>
              </a:defRPr>
            </a:lvl1pPr>
          </a:lstStyle>
          <a:p>
            <a:r>
              <a:rPr lang="en-GB" noProof="0" dirty="0" err="1"/>
              <a:t>Titel</a:t>
            </a:r>
            <a:endParaRPr lang="en-GB" noProof="0" dirty="0"/>
          </a:p>
        </p:txBody>
      </p:sp>
      <p:sp>
        <p:nvSpPr>
          <p:cNvPr id="5" name="Pladsholder til tekst 4"/>
          <p:cNvSpPr>
            <a:spLocks noGrp="1"/>
          </p:cNvSpPr>
          <p:nvPr>
            <p:ph type="body" sz="quarter" idx="17" hasCustomPrompt="1"/>
          </p:nvPr>
        </p:nvSpPr>
        <p:spPr>
          <a:xfrm>
            <a:off x="468000" y="3841444"/>
            <a:ext cx="11232000" cy="361936"/>
          </a:xfrm>
        </p:spPr>
        <p:txBody>
          <a:bodyPr>
            <a:noAutofit/>
          </a:bodyPr>
          <a:lstStyle>
            <a:lvl1pPr marL="0" indent="0" algn="l">
              <a:lnSpc>
                <a:spcPts val="2400"/>
              </a:lnSpc>
              <a:spcBef>
                <a:spcPts val="0"/>
              </a:spcBef>
              <a:buNone/>
              <a:defRPr sz="2200" b="0" cap="none" baseline="0">
                <a:solidFill>
                  <a:schemeClr val="bg1"/>
                </a:solidFill>
                <a:latin typeface="+mj-lt"/>
              </a:defRPr>
            </a:lvl1pPr>
          </a:lstStyle>
          <a:p>
            <a:pPr lvl="0"/>
            <a:r>
              <a:rPr lang="en-GB" noProof="0" dirty="0" err="1"/>
              <a:t>Undertitel</a:t>
            </a:r>
            <a:endParaRPr lang="en-GB" noProof="0" dirty="0"/>
          </a:p>
        </p:txBody>
      </p:sp>
      <p:sp>
        <p:nvSpPr>
          <p:cNvPr id="10" name="Pladsholder til tekst 9"/>
          <p:cNvSpPr>
            <a:spLocks noGrp="1"/>
          </p:cNvSpPr>
          <p:nvPr>
            <p:ph type="body" sz="quarter" idx="18" hasCustomPrompt="1"/>
          </p:nvPr>
        </p:nvSpPr>
        <p:spPr>
          <a:xfrm>
            <a:off x="468312" y="404813"/>
            <a:ext cx="3600000" cy="252000"/>
          </a:xfrm>
        </p:spPr>
        <p:txBody>
          <a:bodyPr/>
          <a:lstStyle>
            <a:lvl1pPr marL="0" indent="0">
              <a:lnSpc>
                <a:spcPct val="100000"/>
              </a:lnSpc>
              <a:buNone/>
              <a:defRPr sz="1200" b="1">
                <a:solidFill>
                  <a:schemeClr val="bg1"/>
                </a:solidFill>
              </a:defRPr>
            </a:lvl1pPr>
          </a:lstStyle>
          <a:p>
            <a:pPr lvl="0"/>
            <a:r>
              <a:rPr lang="en-GB" noProof="0" dirty="0" err="1"/>
              <a:t>Indsæt</a:t>
            </a:r>
            <a:r>
              <a:rPr lang="en-GB" noProof="0" dirty="0"/>
              <a:t> </a:t>
            </a:r>
            <a:r>
              <a:rPr lang="en-GB" noProof="0" dirty="0" err="1"/>
              <a:t>navn</a:t>
            </a:r>
            <a:r>
              <a:rPr lang="en-GB" noProof="0" dirty="0"/>
              <a:t>, </a:t>
            </a:r>
            <a:r>
              <a:rPr lang="en-GB" noProof="0" dirty="0" err="1"/>
              <a:t>uddannelse</a:t>
            </a:r>
            <a:r>
              <a:rPr lang="en-GB" noProof="0" dirty="0"/>
              <a:t> </a:t>
            </a:r>
            <a:r>
              <a:rPr lang="en-GB" noProof="0" dirty="0" err="1"/>
              <a:t>eller</a:t>
            </a:r>
            <a:r>
              <a:rPr lang="en-GB" noProof="0" dirty="0"/>
              <a:t> </a:t>
            </a:r>
            <a:r>
              <a:rPr lang="en-GB" noProof="0" dirty="0" err="1"/>
              <a:t>kontekst</a:t>
            </a:r>
            <a:endParaRPr lang="en-GB" noProof="0" dirty="0"/>
          </a:p>
        </p:txBody>
      </p:sp>
      <p:pic>
        <p:nvPicPr>
          <p:cNvPr id="7" name="Billed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Tree>
    <p:extLst>
      <p:ext uri="{BB962C8B-B14F-4D97-AF65-F5344CB8AC3E}">
        <p14:creationId xmlns:p14="http://schemas.microsoft.com/office/powerpoint/2010/main" val="21398504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elslide ver. 3">
    <p:spTree>
      <p:nvGrpSpPr>
        <p:cNvPr id="1" name=""/>
        <p:cNvGrpSpPr/>
        <p:nvPr/>
      </p:nvGrpSpPr>
      <p:grpSpPr>
        <a:xfrm>
          <a:off x="0" y="0"/>
          <a:ext cx="0" cy="0"/>
          <a:chOff x="0" y="0"/>
          <a:chExt cx="0" cy="0"/>
        </a:xfrm>
      </p:grpSpPr>
      <p:pic>
        <p:nvPicPr>
          <p:cNvPr id="3" name="Billed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3140968"/>
            <a:ext cx="11232000" cy="576792"/>
          </a:xfrm>
        </p:spPr>
        <p:txBody>
          <a:bodyPr anchor="b" anchorCtr="0">
            <a:noAutofit/>
          </a:bodyPr>
          <a:lstStyle>
            <a:lvl1pPr algn="l">
              <a:lnSpc>
                <a:spcPts val="4000"/>
              </a:lnSpc>
              <a:defRPr sz="4000" cap="none" spc="23" baseline="0">
                <a:solidFill>
                  <a:schemeClr val="bg1"/>
                </a:solidFill>
              </a:defRPr>
            </a:lvl1pPr>
          </a:lstStyle>
          <a:p>
            <a:r>
              <a:rPr lang="en-GB" noProof="0" dirty="0" err="1"/>
              <a:t>Titel</a:t>
            </a:r>
            <a:endParaRPr lang="en-GB" noProof="0" dirty="0"/>
          </a:p>
        </p:txBody>
      </p:sp>
      <p:sp>
        <p:nvSpPr>
          <p:cNvPr id="5" name="Pladsholder til tekst 4"/>
          <p:cNvSpPr>
            <a:spLocks noGrp="1"/>
          </p:cNvSpPr>
          <p:nvPr>
            <p:ph type="body" sz="quarter" idx="17" hasCustomPrompt="1"/>
          </p:nvPr>
        </p:nvSpPr>
        <p:spPr>
          <a:xfrm>
            <a:off x="468000" y="3841444"/>
            <a:ext cx="11232000" cy="361936"/>
          </a:xfrm>
        </p:spPr>
        <p:txBody>
          <a:bodyPr>
            <a:noAutofit/>
          </a:bodyPr>
          <a:lstStyle>
            <a:lvl1pPr marL="0" indent="0" algn="l">
              <a:lnSpc>
                <a:spcPts val="2400"/>
              </a:lnSpc>
              <a:spcBef>
                <a:spcPts val="0"/>
              </a:spcBef>
              <a:buNone/>
              <a:defRPr sz="2200" b="0" cap="none" baseline="0">
                <a:solidFill>
                  <a:schemeClr val="bg1"/>
                </a:solidFill>
                <a:latin typeface="+mj-lt"/>
              </a:defRPr>
            </a:lvl1pPr>
          </a:lstStyle>
          <a:p>
            <a:pPr lvl="0"/>
            <a:r>
              <a:rPr lang="en-GB" noProof="0" dirty="0" err="1"/>
              <a:t>Undertitel</a:t>
            </a:r>
            <a:endParaRPr lang="en-GB" noProof="0" dirty="0"/>
          </a:p>
        </p:txBody>
      </p:sp>
      <p:sp>
        <p:nvSpPr>
          <p:cNvPr id="10" name="Pladsholder til tekst 9"/>
          <p:cNvSpPr>
            <a:spLocks noGrp="1"/>
          </p:cNvSpPr>
          <p:nvPr>
            <p:ph type="body" sz="quarter" idx="18" hasCustomPrompt="1"/>
          </p:nvPr>
        </p:nvSpPr>
        <p:spPr>
          <a:xfrm>
            <a:off x="468312" y="404813"/>
            <a:ext cx="3600000" cy="252000"/>
          </a:xfrm>
        </p:spPr>
        <p:txBody>
          <a:bodyPr/>
          <a:lstStyle>
            <a:lvl1pPr marL="0" marR="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sz="1200" b="1">
                <a:solidFill>
                  <a:schemeClr val="bg1"/>
                </a:solidFill>
              </a:defRPr>
            </a:lvl1pPr>
          </a:lstStyle>
          <a:p>
            <a:pPr marL="0" marR="0" lvl="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a:pPr>
            <a:r>
              <a:rPr lang="en-GB" noProof="0" dirty="0" err="1"/>
              <a:t>Indsæt</a:t>
            </a:r>
            <a:r>
              <a:rPr lang="en-GB" noProof="0" dirty="0"/>
              <a:t> </a:t>
            </a:r>
            <a:r>
              <a:rPr lang="en-GB" noProof="0" dirty="0" err="1"/>
              <a:t>navn</a:t>
            </a:r>
            <a:r>
              <a:rPr lang="en-GB" noProof="0" dirty="0"/>
              <a:t>, </a:t>
            </a:r>
            <a:r>
              <a:rPr lang="en-GB" noProof="0" dirty="0" err="1"/>
              <a:t>uddannelse</a:t>
            </a:r>
            <a:r>
              <a:rPr lang="en-GB" noProof="0" dirty="0"/>
              <a:t> </a:t>
            </a:r>
            <a:r>
              <a:rPr lang="en-GB" noProof="0" dirty="0" err="1"/>
              <a:t>eller</a:t>
            </a:r>
            <a:r>
              <a:rPr lang="en-GB" noProof="0" dirty="0"/>
              <a:t> </a:t>
            </a:r>
            <a:r>
              <a:rPr lang="en-GB" noProof="0" dirty="0" err="1"/>
              <a:t>kontekst</a:t>
            </a:r>
            <a:endParaRPr lang="en-GB" noProof="0" dirty="0"/>
          </a:p>
          <a:p>
            <a:pPr lvl="0"/>
            <a:endParaRPr lang="en-GB" noProof="0" dirty="0"/>
          </a:p>
        </p:txBody>
      </p:sp>
      <p:pic>
        <p:nvPicPr>
          <p:cNvPr id="7" name="Billed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Tree>
    <p:extLst>
      <p:ext uri="{BB962C8B-B14F-4D97-AF65-F5344CB8AC3E}">
        <p14:creationId xmlns:p14="http://schemas.microsoft.com/office/powerpoint/2010/main" val="39434745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elslide ver. 4">
    <p:spTree>
      <p:nvGrpSpPr>
        <p:cNvPr id="1" name=""/>
        <p:cNvGrpSpPr/>
        <p:nvPr/>
      </p:nvGrpSpPr>
      <p:grpSpPr>
        <a:xfrm>
          <a:off x="0" y="0"/>
          <a:ext cx="0" cy="0"/>
          <a:chOff x="0" y="0"/>
          <a:chExt cx="0" cy="0"/>
        </a:xfrm>
      </p:grpSpPr>
      <p:pic>
        <p:nvPicPr>
          <p:cNvPr id="4" name="Billed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3140968"/>
            <a:ext cx="11232000" cy="576792"/>
          </a:xfrm>
        </p:spPr>
        <p:txBody>
          <a:bodyPr anchor="b" anchorCtr="0">
            <a:noAutofit/>
          </a:bodyPr>
          <a:lstStyle>
            <a:lvl1pPr algn="l">
              <a:lnSpc>
                <a:spcPts val="4000"/>
              </a:lnSpc>
              <a:defRPr sz="4000" cap="none" spc="23" baseline="0">
                <a:solidFill>
                  <a:schemeClr val="bg1"/>
                </a:solidFill>
              </a:defRPr>
            </a:lvl1pPr>
          </a:lstStyle>
          <a:p>
            <a:r>
              <a:rPr lang="en-GB" noProof="0" dirty="0" err="1"/>
              <a:t>Titel</a:t>
            </a:r>
            <a:endParaRPr lang="en-GB" noProof="0" dirty="0"/>
          </a:p>
        </p:txBody>
      </p:sp>
      <p:sp>
        <p:nvSpPr>
          <p:cNvPr id="5" name="Pladsholder til tekst 4"/>
          <p:cNvSpPr>
            <a:spLocks noGrp="1"/>
          </p:cNvSpPr>
          <p:nvPr>
            <p:ph type="body" sz="quarter" idx="17" hasCustomPrompt="1"/>
          </p:nvPr>
        </p:nvSpPr>
        <p:spPr>
          <a:xfrm>
            <a:off x="468000" y="3841444"/>
            <a:ext cx="11232000" cy="361936"/>
          </a:xfrm>
        </p:spPr>
        <p:txBody>
          <a:bodyPr>
            <a:noAutofit/>
          </a:bodyPr>
          <a:lstStyle>
            <a:lvl1pPr marL="0" indent="0" algn="l">
              <a:lnSpc>
                <a:spcPts val="2400"/>
              </a:lnSpc>
              <a:spcBef>
                <a:spcPts val="0"/>
              </a:spcBef>
              <a:buNone/>
              <a:defRPr sz="2200" b="0" cap="none" baseline="0">
                <a:solidFill>
                  <a:schemeClr val="bg1"/>
                </a:solidFill>
                <a:latin typeface="+mj-lt"/>
              </a:defRPr>
            </a:lvl1pPr>
          </a:lstStyle>
          <a:p>
            <a:pPr lvl="0"/>
            <a:r>
              <a:rPr lang="en-GB" noProof="0" dirty="0" err="1"/>
              <a:t>Undertitel</a:t>
            </a:r>
            <a:endParaRPr lang="en-GB" noProof="0" dirty="0"/>
          </a:p>
        </p:txBody>
      </p:sp>
      <p:sp>
        <p:nvSpPr>
          <p:cNvPr id="10" name="Pladsholder til tekst 9"/>
          <p:cNvSpPr>
            <a:spLocks noGrp="1"/>
          </p:cNvSpPr>
          <p:nvPr>
            <p:ph type="body" sz="quarter" idx="18" hasCustomPrompt="1"/>
          </p:nvPr>
        </p:nvSpPr>
        <p:spPr>
          <a:xfrm>
            <a:off x="468312" y="404813"/>
            <a:ext cx="3600000" cy="252000"/>
          </a:xfrm>
        </p:spPr>
        <p:txBody>
          <a:bodyPr/>
          <a:lstStyle>
            <a:lvl1pPr marL="0" marR="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sz="1200" b="1">
                <a:solidFill>
                  <a:schemeClr val="bg1"/>
                </a:solidFill>
              </a:defRPr>
            </a:lvl1pPr>
          </a:lstStyle>
          <a:p>
            <a:pPr marL="0" marR="0" lvl="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a:pPr>
            <a:r>
              <a:rPr lang="en-GB" noProof="0" dirty="0" err="1"/>
              <a:t>Indsæt</a:t>
            </a:r>
            <a:r>
              <a:rPr lang="en-GB" noProof="0" dirty="0"/>
              <a:t> </a:t>
            </a:r>
            <a:r>
              <a:rPr lang="en-GB" noProof="0" dirty="0" err="1"/>
              <a:t>navn</a:t>
            </a:r>
            <a:r>
              <a:rPr lang="en-GB" noProof="0" dirty="0"/>
              <a:t>, </a:t>
            </a:r>
            <a:r>
              <a:rPr lang="en-GB" noProof="0" dirty="0" err="1"/>
              <a:t>uddannelse</a:t>
            </a:r>
            <a:r>
              <a:rPr lang="en-GB" noProof="0" dirty="0"/>
              <a:t> </a:t>
            </a:r>
            <a:r>
              <a:rPr lang="en-GB" noProof="0" dirty="0" err="1"/>
              <a:t>eller</a:t>
            </a:r>
            <a:r>
              <a:rPr lang="en-GB" noProof="0" dirty="0"/>
              <a:t> </a:t>
            </a:r>
            <a:r>
              <a:rPr lang="en-GB" noProof="0" dirty="0" err="1"/>
              <a:t>kontekst</a:t>
            </a:r>
            <a:endParaRPr lang="en-GB" noProof="0" dirty="0"/>
          </a:p>
          <a:p>
            <a:pPr lvl="0"/>
            <a:endParaRPr lang="en-GB" noProof="0" dirty="0"/>
          </a:p>
        </p:txBody>
      </p:sp>
      <p:pic>
        <p:nvPicPr>
          <p:cNvPr id="7" name="Billed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Tree>
    <p:extLst>
      <p:ext uri="{BB962C8B-B14F-4D97-AF65-F5344CB8AC3E}">
        <p14:creationId xmlns:p14="http://schemas.microsoft.com/office/powerpoint/2010/main" val="25696235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o indholdsobjekter">
    <p:spTree>
      <p:nvGrpSpPr>
        <p:cNvPr id="1" name=""/>
        <p:cNvGrpSpPr/>
        <p:nvPr/>
      </p:nvGrpSpPr>
      <p:grpSpPr>
        <a:xfrm>
          <a:off x="0" y="0"/>
          <a:ext cx="0" cy="0"/>
          <a:chOff x="0" y="0"/>
          <a:chExt cx="0" cy="0"/>
        </a:xfrm>
      </p:grpSpPr>
      <p:sp>
        <p:nvSpPr>
          <p:cNvPr id="8" name="Pladsholder til indhold 7"/>
          <p:cNvSpPr>
            <a:spLocks noGrp="1"/>
          </p:cNvSpPr>
          <p:nvPr>
            <p:ph sz="quarter" idx="18" hasCustomPrompt="1"/>
          </p:nvPr>
        </p:nvSpPr>
        <p:spPr>
          <a:xfrm>
            <a:off x="8124000" y="0"/>
            <a:ext cx="4068000" cy="6858000"/>
          </a:xfrm>
        </p:spPr>
        <p:txBody>
          <a:bodyPr/>
          <a:lstStyle>
            <a:lvl1pPr marL="0" indent="0">
              <a:lnSpc>
                <a:spcPts val="2400"/>
              </a:lnSpc>
              <a:buNone/>
              <a:defRPr sz="2000"/>
            </a:lvl1pPr>
          </a:lstStyle>
          <a:p>
            <a:pPr lvl="0"/>
            <a:r>
              <a:rPr lang="en-GB" noProof="0" dirty="0" err="1"/>
              <a:t>Indsæt</a:t>
            </a:r>
            <a:r>
              <a:rPr lang="en-GB" noProof="0" dirty="0"/>
              <a:t> element</a:t>
            </a:r>
          </a:p>
        </p:txBody>
      </p:sp>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9" name="Titel 1"/>
          <p:cNvSpPr>
            <a:spLocks noGrp="1"/>
          </p:cNvSpPr>
          <p:nvPr>
            <p:ph type="title" hasCustomPrompt="1"/>
          </p:nvPr>
        </p:nvSpPr>
        <p:spPr>
          <a:xfrm>
            <a:off x="467999" y="756000"/>
            <a:ext cx="7200000" cy="1016816"/>
          </a:xfrm>
        </p:spPr>
        <p:txBody>
          <a:bodyPr/>
          <a:lstStyle>
            <a:lvl1pPr>
              <a:defRPr baseline="0"/>
            </a:lvl1pPr>
          </a:lstStyle>
          <a:p>
            <a:r>
              <a:rPr lang="en-GB" noProof="0" dirty="0" err="1"/>
              <a:t>Overskrift</a:t>
            </a:r>
            <a:r>
              <a:rPr lang="en-GB" noProof="0" dirty="0"/>
              <a:t> (2 </a:t>
            </a:r>
            <a:r>
              <a:rPr lang="en-GB" noProof="0" dirty="0" err="1"/>
              <a:t>linjer</a:t>
            </a:r>
            <a:r>
              <a:rPr lang="en-GB" noProof="0" dirty="0"/>
              <a:t>)</a:t>
            </a:r>
          </a:p>
        </p:txBody>
      </p:sp>
      <p:sp>
        <p:nvSpPr>
          <p:cNvPr id="6" name="Pladsholder til tekst 5"/>
          <p:cNvSpPr>
            <a:spLocks noGrp="1"/>
          </p:cNvSpPr>
          <p:nvPr>
            <p:ph type="body" sz="quarter" idx="17" hasCustomPrompt="1"/>
          </p:nvPr>
        </p:nvSpPr>
        <p:spPr>
          <a:xfrm>
            <a:off x="467998" y="1916832"/>
            <a:ext cx="7200000" cy="3591168"/>
          </a:xfrm>
        </p:spPr>
        <p:txBody>
          <a:bodyPr/>
          <a:lstStyle>
            <a:lvl1pPr marL="0" indent="0">
              <a:lnSpc>
                <a:spcPts val="2400"/>
              </a:lnSpc>
              <a:buNone/>
              <a:defRPr sz="2000"/>
            </a:lvl1pPr>
          </a:lstStyle>
          <a:p>
            <a:pPr lvl="0"/>
            <a:r>
              <a:rPr lang="en-GB" noProof="0" dirty="0" err="1"/>
              <a:t>Tekst</a:t>
            </a:r>
            <a:endParaRPr lang="en-GB" noProof="0" dirty="0"/>
          </a:p>
        </p:txBody>
      </p:sp>
      <p:sp>
        <p:nvSpPr>
          <p:cNvPr id="15" name="Pladsholder til dato 14"/>
          <p:cNvSpPr>
            <a:spLocks noGrp="1"/>
          </p:cNvSpPr>
          <p:nvPr>
            <p:ph type="dt" sz="half" idx="19"/>
          </p:nvPr>
        </p:nvSpPr>
        <p:spPr/>
        <p:txBody>
          <a:bodyPr/>
          <a:lstStyle/>
          <a:p>
            <a:fld id="{80CC22D2-7498-459E-83D0-881E1ACF2DEA}" type="datetime1">
              <a:rPr lang="da-DK" noProof="0" smtClean="0"/>
              <a:t>29-09-2022</a:t>
            </a:fld>
            <a:endParaRPr lang="en-GB" noProof="0" dirty="0"/>
          </a:p>
        </p:txBody>
      </p:sp>
    </p:spTree>
    <p:extLst>
      <p:ext uri="{BB962C8B-B14F-4D97-AF65-F5344CB8AC3E}">
        <p14:creationId xmlns:p14="http://schemas.microsoft.com/office/powerpoint/2010/main" val="23423371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re indholdsobjekter">
    <p:spTree>
      <p:nvGrpSpPr>
        <p:cNvPr id="1" name=""/>
        <p:cNvGrpSpPr/>
        <p:nvPr/>
      </p:nvGrpSpPr>
      <p:grpSpPr>
        <a:xfrm>
          <a:off x="0" y="0"/>
          <a:ext cx="0" cy="0"/>
          <a:chOff x="0" y="0"/>
          <a:chExt cx="0" cy="0"/>
        </a:xfrm>
      </p:grpSpPr>
      <p:sp>
        <p:nvSpPr>
          <p:cNvPr id="7" name="Pladsholder til indhold 7"/>
          <p:cNvSpPr>
            <a:spLocks noGrp="1"/>
          </p:cNvSpPr>
          <p:nvPr>
            <p:ph sz="quarter" idx="20" hasCustomPrompt="1"/>
          </p:nvPr>
        </p:nvSpPr>
        <p:spPr>
          <a:xfrm>
            <a:off x="8123730" y="3524228"/>
            <a:ext cx="4068000" cy="3330000"/>
          </a:xfrm>
        </p:spPr>
        <p:txBody>
          <a:bodyPr/>
          <a:lstStyle>
            <a:lvl1pPr marL="0" indent="0">
              <a:lnSpc>
                <a:spcPts val="2400"/>
              </a:lnSpc>
              <a:buNone/>
              <a:defRPr sz="2000"/>
            </a:lvl1pPr>
          </a:lstStyle>
          <a:p>
            <a:pPr lvl="0"/>
            <a:r>
              <a:rPr lang="en-GB" noProof="0" dirty="0" err="1"/>
              <a:t>Indsæt</a:t>
            </a:r>
            <a:r>
              <a:rPr lang="en-GB" noProof="0" dirty="0"/>
              <a:t> element</a:t>
            </a:r>
          </a:p>
        </p:txBody>
      </p:sp>
      <p:sp>
        <p:nvSpPr>
          <p:cNvPr id="8" name="Pladsholder til indhold 7"/>
          <p:cNvSpPr>
            <a:spLocks noGrp="1"/>
          </p:cNvSpPr>
          <p:nvPr>
            <p:ph sz="quarter" idx="18" hasCustomPrompt="1"/>
          </p:nvPr>
        </p:nvSpPr>
        <p:spPr>
          <a:xfrm>
            <a:off x="8124000" y="0"/>
            <a:ext cx="4068000" cy="3330000"/>
          </a:xfrm>
        </p:spPr>
        <p:txBody>
          <a:bodyPr/>
          <a:lstStyle>
            <a:lvl1pPr marL="0" indent="0">
              <a:lnSpc>
                <a:spcPts val="2400"/>
              </a:lnSpc>
              <a:buNone/>
              <a:defRPr sz="2000"/>
            </a:lvl1pPr>
          </a:lstStyle>
          <a:p>
            <a:pPr lvl="0"/>
            <a:r>
              <a:rPr lang="en-GB" noProof="0" dirty="0" err="1"/>
              <a:t>Indsæt</a:t>
            </a:r>
            <a:r>
              <a:rPr lang="en-GB" noProof="0" dirty="0"/>
              <a:t> element</a:t>
            </a:r>
          </a:p>
        </p:txBody>
      </p:sp>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9" name="Titel 1"/>
          <p:cNvSpPr>
            <a:spLocks noGrp="1"/>
          </p:cNvSpPr>
          <p:nvPr>
            <p:ph type="title" hasCustomPrompt="1"/>
          </p:nvPr>
        </p:nvSpPr>
        <p:spPr>
          <a:xfrm>
            <a:off x="467999" y="756000"/>
            <a:ext cx="7200000" cy="1016816"/>
          </a:xfrm>
        </p:spPr>
        <p:txBody>
          <a:bodyPr/>
          <a:lstStyle>
            <a:lvl1pPr>
              <a:defRPr baseline="0"/>
            </a:lvl1pPr>
          </a:lstStyle>
          <a:p>
            <a:r>
              <a:rPr lang="en-GB" noProof="0" dirty="0" err="1"/>
              <a:t>Overskrift</a:t>
            </a:r>
            <a:r>
              <a:rPr lang="en-GB" noProof="0" dirty="0"/>
              <a:t> (2 </a:t>
            </a:r>
            <a:r>
              <a:rPr lang="en-GB" noProof="0" dirty="0" err="1"/>
              <a:t>linjer</a:t>
            </a:r>
            <a:r>
              <a:rPr lang="en-GB" noProof="0" dirty="0"/>
              <a:t>)</a:t>
            </a:r>
          </a:p>
        </p:txBody>
      </p:sp>
      <p:sp>
        <p:nvSpPr>
          <p:cNvPr id="6" name="Pladsholder til tekst 5"/>
          <p:cNvSpPr>
            <a:spLocks noGrp="1"/>
          </p:cNvSpPr>
          <p:nvPr>
            <p:ph type="body" sz="quarter" idx="17" hasCustomPrompt="1"/>
          </p:nvPr>
        </p:nvSpPr>
        <p:spPr>
          <a:xfrm>
            <a:off x="467998" y="1916832"/>
            <a:ext cx="7200000" cy="3591168"/>
          </a:xfrm>
        </p:spPr>
        <p:txBody>
          <a:bodyPr/>
          <a:lstStyle>
            <a:lvl1pPr marL="0" indent="0">
              <a:lnSpc>
                <a:spcPts val="2400"/>
              </a:lnSpc>
              <a:buNone/>
              <a:defRPr sz="2000"/>
            </a:lvl1pPr>
          </a:lstStyle>
          <a:p>
            <a:pPr lvl="0"/>
            <a:r>
              <a:rPr lang="en-GB" noProof="0" dirty="0" err="1"/>
              <a:t>Tekst</a:t>
            </a:r>
            <a:endParaRPr lang="en-GB" noProof="0" dirty="0"/>
          </a:p>
        </p:txBody>
      </p:sp>
      <p:sp>
        <p:nvSpPr>
          <p:cNvPr id="15" name="Pladsholder til dato 14"/>
          <p:cNvSpPr>
            <a:spLocks noGrp="1"/>
          </p:cNvSpPr>
          <p:nvPr>
            <p:ph type="dt" sz="half" idx="19"/>
          </p:nvPr>
        </p:nvSpPr>
        <p:spPr/>
        <p:txBody>
          <a:bodyPr/>
          <a:lstStyle/>
          <a:p>
            <a:fld id="{16C8D3B4-CE3C-4DBE-835F-3AA7A2C264CF}" type="datetime1">
              <a:rPr lang="da-DK" noProof="0" smtClean="0"/>
              <a:t>29-09-2022</a:t>
            </a:fld>
            <a:endParaRPr lang="en-GB" noProof="0" dirty="0"/>
          </a:p>
        </p:txBody>
      </p:sp>
    </p:spTree>
    <p:extLst>
      <p:ext uri="{BB962C8B-B14F-4D97-AF65-F5344CB8AC3E}">
        <p14:creationId xmlns:p14="http://schemas.microsoft.com/office/powerpoint/2010/main" val="4744200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Sammenligning">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9" name="Titel 1"/>
          <p:cNvSpPr>
            <a:spLocks noGrp="1"/>
          </p:cNvSpPr>
          <p:nvPr>
            <p:ph type="title" hasCustomPrompt="1"/>
          </p:nvPr>
        </p:nvSpPr>
        <p:spPr>
          <a:xfrm>
            <a:off x="468000" y="756000"/>
            <a:ext cx="11232000" cy="468000"/>
          </a:xfrm>
        </p:spPr>
        <p:txBody>
          <a:bodyPr/>
          <a:lstStyle>
            <a:lvl1pPr>
              <a:defRPr/>
            </a:lvl1pPr>
          </a:lstStyle>
          <a:p>
            <a:r>
              <a:rPr lang="en-GB" noProof="0" dirty="0" err="1"/>
              <a:t>Overskrift</a:t>
            </a:r>
            <a:endParaRPr lang="en-GB" noProof="0" dirty="0"/>
          </a:p>
        </p:txBody>
      </p:sp>
      <p:sp>
        <p:nvSpPr>
          <p:cNvPr id="16" name="Pladsholder til tekst 9"/>
          <p:cNvSpPr>
            <a:spLocks noGrp="1"/>
          </p:cNvSpPr>
          <p:nvPr>
            <p:ph type="body" sz="quarter" idx="19" hasCustomPrompt="1"/>
          </p:nvPr>
        </p:nvSpPr>
        <p:spPr>
          <a:xfrm>
            <a:off x="468000" y="1548000"/>
            <a:ext cx="5457600" cy="648000"/>
          </a:xfrm>
        </p:spPr>
        <p:txBody>
          <a:bodyPr/>
          <a:lstStyle>
            <a:lvl1pPr marL="0" indent="0">
              <a:lnSpc>
                <a:spcPts val="2400"/>
              </a:lnSpc>
              <a:buNone/>
              <a:defRPr sz="2000" b="0">
                <a:solidFill>
                  <a:schemeClr val="bg2"/>
                </a:solidFill>
              </a:defRPr>
            </a:lvl1pPr>
          </a:lstStyle>
          <a:p>
            <a:pPr lvl="0"/>
            <a:r>
              <a:rPr lang="en-GB" noProof="0" dirty="0" err="1"/>
              <a:t>Tekst</a:t>
            </a:r>
            <a:endParaRPr lang="en-GB" noProof="0" dirty="0"/>
          </a:p>
        </p:txBody>
      </p:sp>
      <p:sp>
        <p:nvSpPr>
          <p:cNvPr id="17" name="Pladsholder til indhold 7"/>
          <p:cNvSpPr>
            <a:spLocks noGrp="1"/>
          </p:cNvSpPr>
          <p:nvPr>
            <p:ph sz="quarter" idx="20" hasCustomPrompt="1"/>
          </p:nvPr>
        </p:nvSpPr>
        <p:spPr>
          <a:xfrm>
            <a:off x="468000" y="2196000"/>
            <a:ext cx="5457600" cy="3312256"/>
          </a:xfrm>
        </p:spPr>
        <p:txBody>
          <a:bodyPr/>
          <a:lstStyle>
            <a:lvl1pPr>
              <a:lnSpc>
                <a:spcPts val="2400"/>
              </a:lnSpc>
              <a:defRPr sz="2000"/>
            </a:lvl1pPr>
            <a:lvl2pPr>
              <a:lnSpc>
                <a:spcPts val="2400"/>
              </a:lnSpc>
              <a:defRPr sz="2000"/>
            </a:lvl2pPr>
            <a:lvl3pPr>
              <a:lnSpc>
                <a:spcPts val="2400"/>
              </a:lnSpc>
              <a:defRPr sz="2000"/>
            </a:lvl3pPr>
            <a:lvl4pPr>
              <a:lnSpc>
                <a:spcPts val="2400"/>
              </a:lnSpc>
              <a:defRPr sz="2000"/>
            </a:lvl4pPr>
            <a:lvl5pPr>
              <a:lnSpc>
                <a:spcPts val="2400"/>
              </a:lnSpc>
              <a:defRPr sz="2000"/>
            </a:lvl5pPr>
          </a:lstStyle>
          <a:p>
            <a:pPr lvl="0"/>
            <a:r>
              <a:rPr lang="en-GB" noProof="0" dirty="0" err="1"/>
              <a:t>Indsæt</a:t>
            </a:r>
            <a:r>
              <a:rPr lang="en-GB" noProof="0" dirty="0"/>
              <a:t> </a:t>
            </a:r>
            <a:r>
              <a:rPr lang="en-GB" noProof="0" dirty="0" err="1"/>
              <a:t>tekst</a:t>
            </a:r>
            <a:r>
              <a:rPr lang="en-GB" noProof="0" dirty="0"/>
              <a:t> </a:t>
            </a:r>
            <a:r>
              <a:rPr lang="en-GB" noProof="0" dirty="0" err="1"/>
              <a:t>eller</a:t>
            </a:r>
            <a:r>
              <a:rPr lang="en-GB" noProof="0" dirty="0"/>
              <a:t> element</a:t>
            </a:r>
          </a:p>
        </p:txBody>
      </p:sp>
      <p:sp>
        <p:nvSpPr>
          <p:cNvPr id="18" name="Pladsholder til indhold 7"/>
          <p:cNvSpPr>
            <a:spLocks noGrp="1"/>
          </p:cNvSpPr>
          <p:nvPr>
            <p:ph sz="quarter" idx="21" hasCustomPrompt="1"/>
          </p:nvPr>
        </p:nvSpPr>
        <p:spPr>
          <a:xfrm>
            <a:off x="6240016" y="2196000"/>
            <a:ext cx="5458159" cy="3312256"/>
          </a:xfrm>
        </p:spPr>
        <p:txBody>
          <a:bodyPr/>
          <a:lstStyle>
            <a:lvl1pPr>
              <a:lnSpc>
                <a:spcPts val="2400"/>
              </a:lnSpc>
              <a:defRPr sz="2000"/>
            </a:lvl1pPr>
            <a:lvl2pPr>
              <a:lnSpc>
                <a:spcPts val="2400"/>
              </a:lnSpc>
              <a:defRPr sz="2000"/>
            </a:lvl2pPr>
            <a:lvl3pPr>
              <a:lnSpc>
                <a:spcPts val="2400"/>
              </a:lnSpc>
              <a:defRPr sz="2000"/>
            </a:lvl3pPr>
            <a:lvl4pPr>
              <a:lnSpc>
                <a:spcPts val="2400"/>
              </a:lnSpc>
              <a:defRPr sz="2000"/>
            </a:lvl4pPr>
            <a:lvl5pPr>
              <a:lnSpc>
                <a:spcPts val="2400"/>
              </a:lnSpc>
              <a:defRPr sz="2000"/>
            </a:lvl5pPr>
          </a:lstStyle>
          <a:p>
            <a:pPr lvl="0"/>
            <a:r>
              <a:rPr lang="en-GB" noProof="0" dirty="0" err="1"/>
              <a:t>Indsæt</a:t>
            </a:r>
            <a:r>
              <a:rPr lang="en-GB" noProof="0" dirty="0"/>
              <a:t> </a:t>
            </a:r>
            <a:r>
              <a:rPr lang="en-GB" noProof="0" dirty="0" err="1"/>
              <a:t>tekst</a:t>
            </a:r>
            <a:r>
              <a:rPr lang="en-GB" noProof="0" dirty="0"/>
              <a:t> </a:t>
            </a:r>
            <a:r>
              <a:rPr lang="en-GB" noProof="0" dirty="0" err="1"/>
              <a:t>eller</a:t>
            </a:r>
            <a:r>
              <a:rPr lang="en-GB" noProof="0" dirty="0"/>
              <a:t> element</a:t>
            </a:r>
          </a:p>
        </p:txBody>
      </p:sp>
      <p:sp>
        <p:nvSpPr>
          <p:cNvPr id="21" name="Pladsholder til tekst 9"/>
          <p:cNvSpPr>
            <a:spLocks noGrp="1"/>
          </p:cNvSpPr>
          <p:nvPr>
            <p:ph type="body" sz="quarter" idx="22" hasCustomPrompt="1"/>
          </p:nvPr>
        </p:nvSpPr>
        <p:spPr>
          <a:xfrm>
            <a:off x="6240016" y="1548000"/>
            <a:ext cx="5457600" cy="648000"/>
          </a:xfrm>
        </p:spPr>
        <p:txBody>
          <a:bodyPr/>
          <a:lstStyle>
            <a:lvl1pPr marL="0" indent="0">
              <a:lnSpc>
                <a:spcPts val="2400"/>
              </a:lnSpc>
              <a:buNone/>
              <a:defRPr sz="2000" b="0">
                <a:solidFill>
                  <a:schemeClr val="bg2"/>
                </a:solidFill>
              </a:defRPr>
            </a:lvl1pPr>
          </a:lstStyle>
          <a:p>
            <a:pPr lvl="0"/>
            <a:r>
              <a:rPr lang="en-GB" noProof="0" dirty="0" err="1"/>
              <a:t>Tekst</a:t>
            </a:r>
            <a:endParaRPr lang="en-GB" noProof="0" dirty="0"/>
          </a:p>
        </p:txBody>
      </p:sp>
      <p:sp>
        <p:nvSpPr>
          <p:cNvPr id="2" name="Pladsholder til dato 1"/>
          <p:cNvSpPr>
            <a:spLocks noGrp="1"/>
          </p:cNvSpPr>
          <p:nvPr>
            <p:ph type="dt" sz="half" idx="23"/>
          </p:nvPr>
        </p:nvSpPr>
        <p:spPr/>
        <p:txBody>
          <a:bodyPr/>
          <a:lstStyle/>
          <a:p>
            <a:fld id="{A216BB52-5886-4247-A22B-79361C36728E}" type="datetime1">
              <a:rPr lang="da-DK" noProof="0" smtClean="0"/>
              <a:t>29-09-2022</a:t>
            </a:fld>
            <a:endParaRPr lang="en-GB" noProof="0" dirty="0"/>
          </a:p>
        </p:txBody>
      </p:sp>
    </p:spTree>
    <p:extLst>
      <p:ext uri="{BB962C8B-B14F-4D97-AF65-F5344CB8AC3E}">
        <p14:creationId xmlns:p14="http://schemas.microsoft.com/office/powerpoint/2010/main" val="40364525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Indhold med billedtekst">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16" name="Pladsholder til tekst 9"/>
          <p:cNvSpPr>
            <a:spLocks noGrp="1"/>
          </p:cNvSpPr>
          <p:nvPr>
            <p:ph type="body" sz="quarter" idx="19" hasCustomPrompt="1"/>
          </p:nvPr>
        </p:nvSpPr>
        <p:spPr>
          <a:xfrm>
            <a:off x="468000" y="684000"/>
            <a:ext cx="3251736" cy="4788000"/>
          </a:xfrm>
        </p:spPr>
        <p:txBody>
          <a:bodyPr/>
          <a:lstStyle>
            <a:lvl1pPr marL="0" indent="0">
              <a:lnSpc>
                <a:spcPts val="2400"/>
              </a:lnSpc>
              <a:buNone/>
              <a:defRPr sz="2000" b="0">
                <a:solidFill>
                  <a:schemeClr val="bg2"/>
                </a:solidFill>
              </a:defRPr>
            </a:lvl1pPr>
          </a:lstStyle>
          <a:p>
            <a:pPr lvl="0"/>
            <a:r>
              <a:rPr lang="en-GB" noProof="0" dirty="0" err="1"/>
              <a:t>Tekst</a:t>
            </a:r>
            <a:endParaRPr lang="en-GB" noProof="0" dirty="0"/>
          </a:p>
        </p:txBody>
      </p:sp>
      <p:sp>
        <p:nvSpPr>
          <p:cNvPr id="18" name="Pladsholder til indhold 7"/>
          <p:cNvSpPr>
            <a:spLocks noGrp="1"/>
          </p:cNvSpPr>
          <p:nvPr>
            <p:ph sz="quarter" idx="21" hasCustomPrompt="1"/>
          </p:nvPr>
        </p:nvSpPr>
        <p:spPr>
          <a:xfrm>
            <a:off x="4079777" y="684000"/>
            <a:ext cx="7620224" cy="4788000"/>
          </a:xfrm>
        </p:spPr>
        <p:txBody>
          <a:bodyPr/>
          <a:lstStyle>
            <a:lvl1pPr marL="0" indent="0">
              <a:lnSpc>
                <a:spcPts val="2400"/>
              </a:lnSpc>
              <a:buNone/>
              <a:defRPr sz="2000"/>
            </a:lvl1pPr>
            <a:lvl2pPr>
              <a:lnSpc>
                <a:spcPts val="2400"/>
              </a:lnSpc>
              <a:defRPr sz="2000"/>
            </a:lvl2pPr>
            <a:lvl3pPr>
              <a:lnSpc>
                <a:spcPts val="2400"/>
              </a:lnSpc>
              <a:defRPr sz="2000"/>
            </a:lvl3pPr>
            <a:lvl4pPr>
              <a:lnSpc>
                <a:spcPts val="2400"/>
              </a:lnSpc>
              <a:defRPr sz="2000"/>
            </a:lvl4pPr>
            <a:lvl5pPr>
              <a:lnSpc>
                <a:spcPts val="2400"/>
              </a:lnSpc>
              <a:defRPr sz="2000"/>
            </a:lvl5pPr>
          </a:lstStyle>
          <a:p>
            <a:pPr lvl="0"/>
            <a:r>
              <a:rPr lang="en-GB" noProof="0" dirty="0" err="1"/>
              <a:t>Indsæt</a:t>
            </a:r>
            <a:r>
              <a:rPr lang="en-GB" noProof="0" dirty="0"/>
              <a:t> element</a:t>
            </a:r>
          </a:p>
        </p:txBody>
      </p:sp>
      <p:sp>
        <p:nvSpPr>
          <p:cNvPr id="2" name="Pladsholder til dato 1"/>
          <p:cNvSpPr>
            <a:spLocks noGrp="1"/>
          </p:cNvSpPr>
          <p:nvPr>
            <p:ph type="dt" sz="half" idx="22"/>
          </p:nvPr>
        </p:nvSpPr>
        <p:spPr/>
        <p:txBody>
          <a:bodyPr/>
          <a:lstStyle/>
          <a:p>
            <a:fld id="{5EA52593-0393-4D5E-BFA6-B25192044215}" type="datetime1">
              <a:rPr lang="da-DK" noProof="0" smtClean="0"/>
              <a:t>29-09-2022</a:t>
            </a:fld>
            <a:endParaRPr lang="en-GB" noProof="0" dirty="0"/>
          </a:p>
        </p:txBody>
      </p:sp>
    </p:spTree>
    <p:extLst>
      <p:ext uri="{BB962C8B-B14F-4D97-AF65-F5344CB8AC3E}">
        <p14:creationId xmlns:p14="http://schemas.microsoft.com/office/powerpoint/2010/main" val="3418442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Billede med billedtekst">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16" name="Pladsholder til tekst 9"/>
          <p:cNvSpPr>
            <a:spLocks noGrp="1"/>
          </p:cNvSpPr>
          <p:nvPr>
            <p:ph type="body" sz="quarter" idx="19" hasCustomPrompt="1"/>
          </p:nvPr>
        </p:nvSpPr>
        <p:spPr>
          <a:xfrm>
            <a:off x="468000" y="4631364"/>
            <a:ext cx="11232000" cy="567088"/>
          </a:xfrm>
        </p:spPr>
        <p:txBody>
          <a:bodyPr/>
          <a:lstStyle>
            <a:lvl1pPr marL="0" indent="0">
              <a:lnSpc>
                <a:spcPts val="2400"/>
              </a:lnSpc>
              <a:buNone/>
              <a:defRPr sz="2000" b="0">
                <a:solidFill>
                  <a:schemeClr val="bg2"/>
                </a:solidFill>
              </a:defRPr>
            </a:lvl1pPr>
          </a:lstStyle>
          <a:p>
            <a:pPr lvl="0"/>
            <a:r>
              <a:rPr lang="en-GB" noProof="0" dirty="0" err="1"/>
              <a:t>Billedtekst</a:t>
            </a:r>
            <a:endParaRPr lang="en-GB" noProof="0" dirty="0"/>
          </a:p>
        </p:txBody>
      </p:sp>
      <p:sp>
        <p:nvSpPr>
          <p:cNvPr id="3" name="Pladsholder til billede 2"/>
          <p:cNvSpPr>
            <a:spLocks noGrp="1"/>
          </p:cNvSpPr>
          <p:nvPr>
            <p:ph type="pic" sz="quarter" idx="20" hasCustomPrompt="1"/>
          </p:nvPr>
        </p:nvSpPr>
        <p:spPr>
          <a:xfrm>
            <a:off x="0" y="0"/>
            <a:ext cx="12192000" cy="4392000"/>
          </a:xfrm>
        </p:spPr>
        <p:txBody>
          <a:bodyPr/>
          <a:lstStyle>
            <a:lvl1pPr marL="0" indent="0">
              <a:lnSpc>
                <a:spcPts val="2400"/>
              </a:lnSpc>
              <a:buFont typeface="Arial" panose="020B0604020202020204" pitchFamily="34" charset="0"/>
              <a:buNone/>
              <a:defRPr sz="2000"/>
            </a:lvl1pPr>
          </a:lstStyle>
          <a:p>
            <a:r>
              <a:rPr lang="en-GB" noProof="0" dirty="0" err="1"/>
              <a:t>Indsæt</a:t>
            </a:r>
            <a:r>
              <a:rPr lang="en-GB" noProof="0" dirty="0"/>
              <a:t> </a:t>
            </a:r>
            <a:r>
              <a:rPr lang="en-GB" noProof="0" dirty="0" err="1"/>
              <a:t>billede</a:t>
            </a:r>
            <a:endParaRPr lang="en-GB" noProof="0" dirty="0"/>
          </a:p>
        </p:txBody>
      </p:sp>
      <p:sp>
        <p:nvSpPr>
          <p:cNvPr id="2" name="Pladsholder til dato 1"/>
          <p:cNvSpPr>
            <a:spLocks noGrp="1"/>
          </p:cNvSpPr>
          <p:nvPr>
            <p:ph type="dt" sz="half" idx="21"/>
          </p:nvPr>
        </p:nvSpPr>
        <p:spPr/>
        <p:txBody>
          <a:bodyPr/>
          <a:lstStyle/>
          <a:p>
            <a:fld id="{AC200D33-5935-49B9-823D-FFBEB0A56E29}" type="datetime1">
              <a:rPr lang="da-DK" noProof="0" smtClean="0"/>
              <a:t>29-09-2022</a:t>
            </a:fld>
            <a:endParaRPr lang="en-GB" noProof="0" dirty="0"/>
          </a:p>
        </p:txBody>
      </p:sp>
    </p:spTree>
    <p:extLst>
      <p:ext uri="{BB962C8B-B14F-4D97-AF65-F5344CB8AC3E}">
        <p14:creationId xmlns:p14="http://schemas.microsoft.com/office/powerpoint/2010/main" val="37518732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Kun titel">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9" name="Titel 1"/>
          <p:cNvSpPr>
            <a:spLocks noGrp="1"/>
          </p:cNvSpPr>
          <p:nvPr>
            <p:ph type="title" hasCustomPrompt="1"/>
          </p:nvPr>
        </p:nvSpPr>
        <p:spPr>
          <a:xfrm>
            <a:off x="468000" y="756000"/>
            <a:ext cx="11232000" cy="1592880"/>
          </a:xfrm>
        </p:spPr>
        <p:txBody>
          <a:bodyPr/>
          <a:lstStyle>
            <a:lvl1pPr>
              <a:defRPr/>
            </a:lvl1pPr>
          </a:lstStyle>
          <a:p>
            <a:r>
              <a:rPr lang="en-GB" noProof="0" dirty="0" err="1"/>
              <a:t>Overskrift</a:t>
            </a:r>
            <a:endParaRPr lang="en-GB" noProof="0" dirty="0"/>
          </a:p>
        </p:txBody>
      </p:sp>
      <p:sp>
        <p:nvSpPr>
          <p:cNvPr id="2" name="Pladsholder til dato 1"/>
          <p:cNvSpPr>
            <a:spLocks noGrp="1"/>
          </p:cNvSpPr>
          <p:nvPr>
            <p:ph type="dt" sz="half" idx="14"/>
          </p:nvPr>
        </p:nvSpPr>
        <p:spPr/>
        <p:txBody>
          <a:bodyPr/>
          <a:lstStyle/>
          <a:p>
            <a:fld id="{AC404824-DB8E-4360-98F0-1645FB83BA77}" type="datetime1">
              <a:rPr lang="da-DK" noProof="0" smtClean="0"/>
              <a:t>29-09-2022</a:t>
            </a:fld>
            <a:endParaRPr lang="en-GB" noProof="0" dirty="0"/>
          </a:p>
        </p:txBody>
      </p:sp>
    </p:spTree>
    <p:extLst>
      <p:ext uri="{BB962C8B-B14F-4D97-AF65-F5344CB8AC3E}">
        <p14:creationId xmlns:p14="http://schemas.microsoft.com/office/powerpoint/2010/main" val="14368899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om">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2" name="Pladsholder til dato 1"/>
          <p:cNvSpPr>
            <a:spLocks noGrp="1"/>
          </p:cNvSpPr>
          <p:nvPr>
            <p:ph type="dt" sz="half" idx="14"/>
          </p:nvPr>
        </p:nvSpPr>
        <p:spPr/>
        <p:txBody>
          <a:bodyPr/>
          <a:lstStyle/>
          <a:p>
            <a:fld id="{B5A5BC8D-79CA-4392-BD5E-2C9A2750B3AC}" type="datetime1">
              <a:rPr lang="da-DK" noProof="0" smtClean="0"/>
              <a:t>29-09-2022</a:t>
            </a:fld>
            <a:endParaRPr lang="en-GB" noProof="0" dirty="0"/>
          </a:p>
        </p:txBody>
      </p:sp>
    </p:spTree>
    <p:extLst>
      <p:ext uri="{BB962C8B-B14F-4D97-AF65-F5344CB8AC3E}">
        <p14:creationId xmlns:p14="http://schemas.microsoft.com/office/powerpoint/2010/main" val="1601705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elslide ver. 3">
    <p:spTree>
      <p:nvGrpSpPr>
        <p:cNvPr id="1" name=""/>
        <p:cNvGrpSpPr/>
        <p:nvPr/>
      </p:nvGrpSpPr>
      <p:grpSpPr>
        <a:xfrm>
          <a:off x="0" y="0"/>
          <a:ext cx="0" cy="0"/>
          <a:chOff x="0" y="0"/>
          <a:chExt cx="0" cy="0"/>
        </a:xfrm>
      </p:grpSpPr>
      <p:pic>
        <p:nvPicPr>
          <p:cNvPr id="3" name="Bille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3140968"/>
            <a:ext cx="11232000" cy="576792"/>
          </a:xfrm>
        </p:spPr>
        <p:txBody>
          <a:bodyPr anchor="b" anchorCtr="0">
            <a:noAutofit/>
          </a:bodyPr>
          <a:lstStyle>
            <a:lvl1pPr algn="l">
              <a:lnSpc>
                <a:spcPts val="4000"/>
              </a:lnSpc>
              <a:defRPr sz="4000" cap="none" spc="23" baseline="0">
                <a:solidFill>
                  <a:schemeClr val="bg1"/>
                </a:solidFill>
              </a:defRPr>
            </a:lvl1pPr>
          </a:lstStyle>
          <a:p>
            <a:r>
              <a:rPr lang="en-GB" noProof="0" dirty="0" err="1"/>
              <a:t>Titel</a:t>
            </a:r>
            <a:endParaRPr lang="en-GB" noProof="0" dirty="0"/>
          </a:p>
        </p:txBody>
      </p:sp>
      <p:sp>
        <p:nvSpPr>
          <p:cNvPr id="5" name="Pladsholder til tekst 4"/>
          <p:cNvSpPr>
            <a:spLocks noGrp="1"/>
          </p:cNvSpPr>
          <p:nvPr>
            <p:ph type="body" sz="quarter" idx="17" hasCustomPrompt="1"/>
          </p:nvPr>
        </p:nvSpPr>
        <p:spPr>
          <a:xfrm>
            <a:off x="468000" y="3841444"/>
            <a:ext cx="11232000" cy="361936"/>
          </a:xfrm>
        </p:spPr>
        <p:txBody>
          <a:bodyPr>
            <a:noAutofit/>
          </a:bodyPr>
          <a:lstStyle>
            <a:lvl1pPr marL="0" indent="0" algn="l">
              <a:lnSpc>
                <a:spcPts val="2400"/>
              </a:lnSpc>
              <a:spcBef>
                <a:spcPts val="0"/>
              </a:spcBef>
              <a:buNone/>
              <a:defRPr sz="2200" b="0" cap="none" baseline="0">
                <a:solidFill>
                  <a:schemeClr val="bg1"/>
                </a:solidFill>
                <a:latin typeface="+mj-lt"/>
              </a:defRPr>
            </a:lvl1pPr>
          </a:lstStyle>
          <a:p>
            <a:pPr lvl="0"/>
            <a:r>
              <a:rPr lang="en-GB" noProof="0" dirty="0" err="1"/>
              <a:t>Undertitel</a:t>
            </a:r>
            <a:endParaRPr lang="en-GB" noProof="0" dirty="0"/>
          </a:p>
        </p:txBody>
      </p:sp>
      <p:sp>
        <p:nvSpPr>
          <p:cNvPr id="10" name="Pladsholder til tekst 9"/>
          <p:cNvSpPr>
            <a:spLocks noGrp="1"/>
          </p:cNvSpPr>
          <p:nvPr>
            <p:ph type="body" sz="quarter" idx="18" hasCustomPrompt="1"/>
          </p:nvPr>
        </p:nvSpPr>
        <p:spPr>
          <a:xfrm>
            <a:off x="468312" y="404813"/>
            <a:ext cx="3600000" cy="252000"/>
          </a:xfrm>
        </p:spPr>
        <p:txBody>
          <a:bodyPr/>
          <a:lstStyle>
            <a:lvl1pPr marL="0" marR="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sz="1200" b="1">
                <a:solidFill>
                  <a:schemeClr val="bg1"/>
                </a:solidFill>
              </a:defRPr>
            </a:lvl1pPr>
          </a:lstStyle>
          <a:p>
            <a:pPr marL="0" marR="0" lvl="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a:pPr>
            <a:r>
              <a:rPr lang="en-GB" noProof="0" dirty="0" err="1"/>
              <a:t>Indsæt</a:t>
            </a:r>
            <a:r>
              <a:rPr lang="en-GB" noProof="0" dirty="0"/>
              <a:t> </a:t>
            </a:r>
            <a:r>
              <a:rPr lang="en-GB" noProof="0" dirty="0" err="1"/>
              <a:t>navn</a:t>
            </a:r>
            <a:r>
              <a:rPr lang="en-GB" noProof="0" dirty="0"/>
              <a:t>, </a:t>
            </a:r>
            <a:r>
              <a:rPr lang="en-GB" noProof="0" dirty="0" err="1"/>
              <a:t>uddannelse</a:t>
            </a:r>
            <a:r>
              <a:rPr lang="en-GB" noProof="0" dirty="0"/>
              <a:t> </a:t>
            </a:r>
            <a:r>
              <a:rPr lang="en-GB" noProof="0" dirty="0" err="1"/>
              <a:t>eller</a:t>
            </a:r>
            <a:r>
              <a:rPr lang="en-GB" noProof="0" dirty="0"/>
              <a:t> </a:t>
            </a:r>
            <a:r>
              <a:rPr lang="en-GB" noProof="0" dirty="0" err="1"/>
              <a:t>kontekst</a:t>
            </a:r>
            <a:endParaRPr lang="en-GB" noProof="0" dirty="0"/>
          </a:p>
          <a:p>
            <a:pPr lvl="0"/>
            <a:endParaRPr lang="en-GB" noProof="0" dirty="0"/>
          </a:p>
        </p:txBody>
      </p:sp>
      <p:pic>
        <p:nvPicPr>
          <p:cNvPr id="7" name="Billed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pic>
        <p:nvPicPr>
          <p:cNvPr id="8" name="Billede 7">
            <a:extLst>
              <a:ext uri="{FF2B5EF4-FFF2-40B4-BE49-F238E27FC236}">
                <a16:creationId xmlns:a16="http://schemas.microsoft.com/office/drawing/2014/main" id="{2FEA5FFA-F171-4328-8AFF-A1490A48356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Billede 8">
            <a:extLst>
              <a:ext uri="{FF2B5EF4-FFF2-40B4-BE49-F238E27FC236}">
                <a16:creationId xmlns:a16="http://schemas.microsoft.com/office/drawing/2014/main" id="{D4B9472C-0CE4-4750-8A44-C45A59F5124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Tree>
    <p:extLst>
      <p:ext uri="{BB962C8B-B14F-4D97-AF65-F5344CB8AC3E}">
        <p14:creationId xmlns:p14="http://schemas.microsoft.com/office/powerpoint/2010/main" val="37536634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Afsnitsoverskrift">
    <p:spTree>
      <p:nvGrpSpPr>
        <p:cNvPr id="1" name=""/>
        <p:cNvGrpSpPr/>
        <p:nvPr/>
      </p:nvGrpSpPr>
      <p:grpSpPr>
        <a:xfrm>
          <a:off x="0" y="0"/>
          <a:ext cx="0" cy="0"/>
          <a:chOff x="0" y="0"/>
          <a:chExt cx="0" cy="0"/>
        </a:xfrm>
      </p:grpSpPr>
      <p:sp>
        <p:nvSpPr>
          <p:cNvPr id="4" name="Rektangel 3"/>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1" name="Pladsholder til tekst 9"/>
          <p:cNvSpPr>
            <a:spLocks noGrp="1"/>
          </p:cNvSpPr>
          <p:nvPr>
            <p:ph type="body" sz="quarter" idx="19" hasCustomPrompt="1"/>
          </p:nvPr>
        </p:nvSpPr>
        <p:spPr>
          <a:xfrm>
            <a:off x="468000" y="682641"/>
            <a:ext cx="7644224" cy="4680000"/>
          </a:xfrm>
        </p:spPr>
        <p:txBody>
          <a:bodyPr/>
          <a:lstStyle>
            <a:lvl1pPr marL="0" indent="0">
              <a:lnSpc>
                <a:spcPts val="3800"/>
              </a:lnSpc>
              <a:buNone/>
              <a:defRPr sz="3600" b="1">
                <a:solidFill>
                  <a:schemeClr val="accent4"/>
                </a:solidFill>
              </a:defRPr>
            </a:lvl1pPr>
          </a:lstStyle>
          <a:p>
            <a:pPr lvl="0"/>
            <a:r>
              <a:rPr lang="en-GB" noProof="0" dirty="0" err="1"/>
              <a:t>Afsnitsoverskrift</a:t>
            </a:r>
            <a:endParaRPr lang="en-GB" noProof="0" dirty="0"/>
          </a:p>
        </p:txBody>
      </p:sp>
      <p:pic>
        <p:nvPicPr>
          <p:cNvPr id="6" name="Billed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Tree>
    <p:extLst>
      <p:ext uri="{BB962C8B-B14F-4D97-AF65-F5344CB8AC3E}">
        <p14:creationId xmlns:p14="http://schemas.microsoft.com/office/powerpoint/2010/main" val="13628902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Kapitelslide Brand blue">
    <p:spTree>
      <p:nvGrpSpPr>
        <p:cNvPr id="1" name=""/>
        <p:cNvGrpSpPr/>
        <p:nvPr/>
      </p:nvGrpSpPr>
      <p:grpSpPr>
        <a:xfrm>
          <a:off x="0" y="0"/>
          <a:ext cx="0" cy="0"/>
          <a:chOff x="0" y="0"/>
          <a:chExt cx="0" cy="0"/>
        </a:xfrm>
      </p:grpSpPr>
      <p:pic>
        <p:nvPicPr>
          <p:cNvPr id="7" name="Billed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2322846"/>
            <a:ext cx="11232000" cy="540000"/>
          </a:xfrm>
        </p:spPr>
        <p:txBody>
          <a:bodyPr anchor="b" anchorCtr="0">
            <a:noAutofit/>
          </a:bodyPr>
          <a:lstStyle>
            <a:lvl1pPr algn="ctr">
              <a:lnSpc>
                <a:spcPts val="3800"/>
              </a:lnSpc>
              <a:defRPr sz="3600" cap="none" spc="23" baseline="0">
                <a:solidFill>
                  <a:schemeClr val="bg1"/>
                </a:solidFill>
              </a:defRPr>
            </a:lvl1pPr>
          </a:lstStyle>
          <a:p>
            <a:r>
              <a:rPr lang="en-GB" noProof="0" dirty="0" err="1"/>
              <a:t>Titel</a:t>
            </a:r>
            <a:r>
              <a:rPr lang="en-GB" noProof="0" dirty="0"/>
              <a:t> </a:t>
            </a:r>
            <a:r>
              <a:rPr lang="en-GB" noProof="0" dirty="0" err="1"/>
              <a:t>kapitelslide</a:t>
            </a:r>
            <a:endParaRPr lang="en-GB" noProof="0" dirty="0"/>
          </a:p>
        </p:txBody>
      </p:sp>
      <p:sp>
        <p:nvSpPr>
          <p:cNvPr id="5" name="Pladsholder til tekst 4"/>
          <p:cNvSpPr>
            <a:spLocks noGrp="1"/>
          </p:cNvSpPr>
          <p:nvPr>
            <p:ph type="body" sz="quarter" idx="17" hasCustomPrompt="1"/>
          </p:nvPr>
        </p:nvSpPr>
        <p:spPr>
          <a:xfrm>
            <a:off x="468000" y="2965916"/>
            <a:ext cx="11232000" cy="361936"/>
          </a:xfrm>
        </p:spPr>
        <p:txBody>
          <a:bodyPr>
            <a:noAutofit/>
          </a:bodyPr>
          <a:lstStyle>
            <a:lvl1pPr marL="0" indent="0" algn="ctr">
              <a:lnSpc>
                <a:spcPts val="2400"/>
              </a:lnSpc>
              <a:spcBef>
                <a:spcPts val="0"/>
              </a:spcBef>
              <a:buNone/>
              <a:defRPr sz="2000" b="0" cap="none" baseline="0">
                <a:solidFill>
                  <a:schemeClr val="bg1"/>
                </a:solidFill>
                <a:latin typeface="+mj-lt"/>
              </a:defRPr>
            </a:lvl1pPr>
          </a:lstStyle>
          <a:p>
            <a:pPr lvl="0"/>
            <a:r>
              <a:rPr lang="en-GB" noProof="0" dirty="0" err="1"/>
              <a:t>Undertitel</a:t>
            </a:r>
            <a:r>
              <a:rPr lang="en-GB" noProof="0" dirty="0"/>
              <a:t> </a:t>
            </a:r>
            <a:r>
              <a:rPr lang="en-GB" noProof="0" dirty="0" err="1"/>
              <a:t>kapitelslide</a:t>
            </a:r>
            <a:endParaRPr lang="en-GB" noProof="0" dirty="0"/>
          </a:p>
        </p:txBody>
      </p:sp>
      <p:pic>
        <p:nvPicPr>
          <p:cNvPr id="6" name="Billed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Tree>
    <p:extLst>
      <p:ext uri="{BB962C8B-B14F-4D97-AF65-F5344CB8AC3E}">
        <p14:creationId xmlns:p14="http://schemas.microsoft.com/office/powerpoint/2010/main" val="10430556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Kapitelslide Yellow">
    <p:spTree>
      <p:nvGrpSpPr>
        <p:cNvPr id="1" name=""/>
        <p:cNvGrpSpPr/>
        <p:nvPr/>
      </p:nvGrpSpPr>
      <p:grpSpPr>
        <a:xfrm>
          <a:off x="0" y="0"/>
          <a:ext cx="0" cy="0"/>
          <a:chOff x="0" y="0"/>
          <a:chExt cx="0" cy="0"/>
        </a:xfrm>
      </p:grpSpPr>
      <p:pic>
        <p:nvPicPr>
          <p:cNvPr id="4" name="Billed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2322846"/>
            <a:ext cx="11232000" cy="540000"/>
          </a:xfrm>
        </p:spPr>
        <p:txBody>
          <a:bodyPr anchor="b" anchorCtr="0">
            <a:noAutofit/>
          </a:bodyPr>
          <a:lstStyle>
            <a:lvl1pPr algn="ctr">
              <a:lnSpc>
                <a:spcPts val="3800"/>
              </a:lnSpc>
              <a:defRPr sz="3600" cap="none" spc="23" baseline="0">
                <a:solidFill>
                  <a:schemeClr val="bg1"/>
                </a:solidFill>
              </a:defRPr>
            </a:lvl1pPr>
          </a:lstStyle>
          <a:p>
            <a:r>
              <a:rPr lang="en-GB" noProof="0" dirty="0" err="1"/>
              <a:t>Titel</a:t>
            </a:r>
            <a:r>
              <a:rPr lang="en-GB" noProof="0" dirty="0"/>
              <a:t> </a:t>
            </a:r>
            <a:r>
              <a:rPr lang="en-GB" noProof="0" dirty="0" err="1"/>
              <a:t>kapitelslide</a:t>
            </a:r>
            <a:endParaRPr lang="en-GB" noProof="0" dirty="0"/>
          </a:p>
        </p:txBody>
      </p:sp>
      <p:sp>
        <p:nvSpPr>
          <p:cNvPr id="5" name="Pladsholder til tekst 4"/>
          <p:cNvSpPr>
            <a:spLocks noGrp="1"/>
          </p:cNvSpPr>
          <p:nvPr>
            <p:ph type="body" sz="quarter" idx="17" hasCustomPrompt="1"/>
          </p:nvPr>
        </p:nvSpPr>
        <p:spPr>
          <a:xfrm>
            <a:off x="468000" y="2965916"/>
            <a:ext cx="11232000" cy="361936"/>
          </a:xfrm>
        </p:spPr>
        <p:txBody>
          <a:bodyPr>
            <a:noAutofit/>
          </a:bodyPr>
          <a:lstStyle>
            <a:lvl1pPr marL="0" indent="0" algn="ctr">
              <a:lnSpc>
                <a:spcPts val="2400"/>
              </a:lnSpc>
              <a:spcBef>
                <a:spcPts val="0"/>
              </a:spcBef>
              <a:buNone/>
              <a:defRPr sz="2000" b="0" cap="none" baseline="0">
                <a:solidFill>
                  <a:schemeClr val="bg1"/>
                </a:solidFill>
                <a:latin typeface="+mj-lt"/>
              </a:defRPr>
            </a:lvl1pPr>
          </a:lstStyle>
          <a:p>
            <a:pPr lvl="0"/>
            <a:r>
              <a:rPr lang="en-GB" noProof="0" dirty="0" err="1"/>
              <a:t>Undertitel</a:t>
            </a:r>
            <a:r>
              <a:rPr lang="en-GB" noProof="0" dirty="0"/>
              <a:t> </a:t>
            </a:r>
            <a:r>
              <a:rPr lang="en-GB" noProof="0" dirty="0" err="1"/>
              <a:t>kapitelslide</a:t>
            </a:r>
            <a:endParaRPr lang="en-GB" noProof="0" dirty="0"/>
          </a:p>
        </p:txBody>
      </p:sp>
      <p:pic>
        <p:nvPicPr>
          <p:cNvPr id="6" name="Billed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Tree>
    <p:extLst>
      <p:ext uri="{BB962C8B-B14F-4D97-AF65-F5344CB8AC3E}">
        <p14:creationId xmlns:p14="http://schemas.microsoft.com/office/powerpoint/2010/main" val="3139759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Kapitelslide Blue">
    <p:spTree>
      <p:nvGrpSpPr>
        <p:cNvPr id="1" name=""/>
        <p:cNvGrpSpPr/>
        <p:nvPr/>
      </p:nvGrpSpPr>
      <p:grpSpPr>
        <a:xfrm>
          <a:off x="0" y="0"/>
          <a:ext cx="0" cy="0"/>
          <a:chOff x="0" y="0"/>
          <a:chExt cx="0" cy="0"/>
        </a:xfrm>
      </p:grpSpPr>
      <p:pic>
        <p:nvPicPr>
          <p:cNvPr id="3" name="Billed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2322846"/>
            <a:ext cx="11232000" cy="540000"/>
          </a:xfrm>
        </p:spPr>
        <p:txBody>
          <a:bodyPr anchor="b" anchorCtr="0">
            <a:noAutofit/>
          </a:bodyPr>
          <a:lstStyle>
            <a:lvl1pPr algn="ctr">
              <a:lnSpc>
                <a:spcPts val="3800"/>
              </a:lnSpc>
              <a:defRPr sz="3600" cap="none" spc="23" baseline="0">
                <a:solidFill>
                  <a:schemeClr val="bg1"/>
                </a:solidFill>
              </a:defRPr>
            </a:lvl1pPr>
          </a:lstStyle>
          <a:p>
            <a:r>
              <a:rPr lang="en-GB" noProof="0" dirty="0" err="1"/>
              <a:t>Titel</a:t>
            </a:r>
            <a:r>
              <a:rPr lang="en-GB" noProof="0" dirty="0"/>
              <a:t> </a:t>
            </a:r>
            <a:r>
              <a:rPr lang="en-GB" noProof="0" dirty="0" err="1"/>
              <a:t>kapitelslide</a:t>
            </a:r>
            <a:endParaRPr lang="en-GB" noProof="0" dirty="0"/>
          </a:p>
        </p:txBody>
      </p:sp>
      <p:sp>
        <p:nvSpPr>
          <p:cNvPr id="5" name="Pladsholder til tekst 4"/>
          <p:cNvSpPr>
            <a:spLocks noGrp="1"/>
          </p:cNvSpPr>
          <p:nvPr>
            <p:ph type="body" sz="quarter" idx="17" hasCustomPrompt="1"/>
          </p:nvPr>
        </p:nvSpPr>
        <p:spPr>
          <a:xfrm>
            <a:off x="468000" y="2965916"/>
            <a:ext cx="11232000" cy="361936"/>
          </a:xfrm>
        </p:spPr>
        <p:txBody>
          <a:bodyPr>
            <a:noAutofit/>
          </a:bodyPr>
          <a:lstStyle>
            <a:lvl1pPr marL="0" indent="0" algn="ctr">
              <a:lnSpc>
                <a:spcPts val="2400"/>
              </a:lnSpc>
              <a:spcBef>
                <a:spcPts val="0"/>
              </a:spcBef>
              <a:buNone/>
              <a:defRPr sz="2000" b="0" cap="none" baseline="0">
                <a:solidFill>
                  <a:schemeClr val="bg1"/>
                </a:solidFill>
                <a:latin typeface="+mj-lt"/>
              </a:defRPr>
            </a:lvl1pPr>
          </a:lstStyle>
          <a:p>
            <a:pPr lvl="0"/>
            <a:r>
              <a:rPr lang="en-GB" noProof="0" dirty="0" err="1"/>
              <a:t>Undertitel</a:t>
            </a:r>
            <a:r>
              <a:rPr lang="en-GB" noProof="0" dirty="0"/>
              <a:t> </a:t>
            </a:r>
            <a:r>
              <a:rPr lang="en-GB" noProof="0" dirty="0" err="1"/>
              <a:t>kapitelslide</a:t>
            </a:r>
            <a:endParaRPr lang="en-GB" noProof="0" dirty="0"/>
          </a:p>
        </p:txBody>
      </p:sp>
      <p:pic>
        <p:nvPicPr>
          <p:cNvPr id="6" name="Billed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Tree>
    <p:extLst>
      <p:ext uri="{BB962C8B-B14F-4D97-AF65-F5344CB8AC3E}">
        <p14:creationId xmlns:p14="http://schemas.microsoft.com/office/powerpoint/2010/main" val="7473019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Kapitelslide Red">
    <p:spTree>
      <p:nvGrpSpPr>
        <p:cNvPr id="1" name=""/>
        <p:cNvGrpSpPr/>
        <p:nvPr/>
      </p:nvGrpSpPr>
      <p:grpSpPr>
        <a:xfrm>
          <a:off x="0" y="0"/>
          <a:ext cx="0" cy="0"/>
          <a:chOff x="0" y="0"/>
          <a:chExt cx="0" cy="0"/>
        </a:xfrm>
      </p:grpSpPr>
      <p:pic>
        <p:nvPicPr>
          <p:cNvPr id="4" name="Billed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2322846"/>
            <a:ext cx="11232000" cy="540000"/>
          </a:xfrm>
        </p:spPr>
        <p:txBody>
          <a:bodyPr anchor="b" anchorCtr="0">
            <a:noAutofit/>
          </a:bodyPr>
          <a:lstStyle>
            <a:lvl1pPr algn="ctr">
              <a:lnSpc>
                <a:spcPts val="3800"/>
              </a:lnSpc>
              <a:defRPr sz="3600" cap="none" spc="23" baseline="0">
                <a:solidFill>
                  <a:schemeClr val="bg1"/>
                </a:solidFill>
              </a:defRPr>
            </a:lvl1pPr>
          </a:lstStyle>
          <a:p>
            <a:r>
              <a:rPr lang="en-GB" noProof="0" dirty="0" err="1"/>
              <a:t>Titel</a:t>
            </a:r>
            <a:r>
              <a:rPr lang="en-GB" noProof="0" dirty="0"/>
              <a:t> </a:t>
            </a:r>
            <a:r>
              <a:rPr lang="en-GB" noProof="0" dirty="0" err="1"/>
              <a:t>kapitelslide</a:t>
            </a:r>
            <a:endParaRPr lang="en-GB" noProof="0" dirty="0"/>
          </a:p>
        </p:txBody>
      </p:sp>
      <p:sp>
        <p:nvSpPr>
          <p:cNvPr id="5" name="Pladsholder til tekst 4"/>
          <p:cNvSpPr>
            <a:spLocks noGrp="1"/>
          </p:cNvSpPr>
          <p:nvPr>
            <p:ph type="body" sz="quarter" idx="17" hasCustomPrompt="1"/>
          </p:nvPr>
        </p:nvSpPr>
        <p:spPr>
          <a:xfrm>
            <a:off x="468000" y="2965916"/>
            <a:ext cx="11232000" cy="361936"/>
          </a:xfrm>
        </p:spPr>
        <p:txBody>
          <a:bodyPr>
            <a:noAutofit/>
          </a:bodyPr>
          <a:lstStyle>
            <a:lvl1pPr marL="0" indent="0" algn="ctr">
              <a:lnSpc>
                <a:spcPts val="2400"/>
              </a:lnSpc>
              <a:spcBef>
                <a:spcPts val="0"/>
              </a:spcBef>
              <a:buNone/>
              <a:defRPr sz="2000" b="0" cap="none" baseline="0">
                <a:solidFill>
                  <a:schemeClr val="bg1"/>
                </a:solidFill>
                <a:latin typeface="+mj-lt"/>
              </a:defRPr>
            </a:lvl1pPr>
          </a:lstStyle>
          <a:p>
            <a:pPr lvl="0"/>
            <a:r>
              <a:rPr lang="en-GB" noProof="0" dirty="0" err="1"/>
              <a:t>Undertitel</a:t>
            </a:r>
            <a:r>
              <a:rPr lang="en-GB" noProof="0" dirty="0"/>
              <a:t> </a:t>
            </a:r>
            <a:r>
              <a:rPr lang="en-GB" noProof="0" dirty="0" err="1"/>
              <a:t>kapitelslide</a:t>
            </a:r>
            <a:endParaRPr lang="en-GB" noProof="0" dirty="0"/>
          </a:p>
        </p:txBody>
      </p:sp>
      <p:pic>
        <p:nvPicPr>
          <p:cNvPr id="6" name="Billed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Tree>
    <p:extLst>
      <p:ext uri="{BB962C8B-B14F-4D97-AF65-F5344CB8AC3E}">
        <p14:creationId xmlns:p14="http://schemas.microsoft.com/office/powerpoint/2010/main" val="30348519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Afslutningsslide">
    <p:spTree>
      <p:nvGrpSpPr>
        <p:cNvPr id="1" name=""/>
        <p:cNvGrpSpPr/>
        <p:nvPr/>
      </p:nvGrpSpPr>
      <p:grpSpPr>
        <a:xfrm>
          <a:off x="0" y="0"/>
          <a:ext cx="0" cy="0"/>
          <a:chOff x="0" y="0"/>
          <a:chExt cx="0" cy="0"/>
        </a:xfrm>
      </p:grpSpPr>
      <p:sp>
        <p:nvSpPr>
          <p:cNvPr id="7" name="Rektangel 6"/>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el 1"/>
          <p:cNvSpPr>
            <a:spLocks noGrp="1"/>
          </p:cNvSpPr>
          <p:nvPr>
            <p:ph type="title" hasCustomPrompt="1"/>
          </p:nvPr>
        </p:nvSpPr>
        <p:spPr>
          <a:xfrm>
            <a:off x="468000" y="2322846"/>
            <a:ext cx="11232000" cy="540000"/>
          </a:xfrm>
        </p:spPr>
        <p:txBody>
          <a:bodyPr anchor="b" anchorCtr="0">
            <a:noAutofit/>
          </a:bodyPr>
          <a:lstStyle>
            <a:lvl1pPr algn="ctr">
              <a:lnSpc>
                <a:spcPts val="3800"/>
              </a:lnSpc>
              <a:defRPr sz="3600" cap="none" spc="23" baseline="0">
                <a:solidFill>
                  <a:schemeClr val="bg1"/>
                </a:solidFill>
              </a:defRPr>
            </a:lvl1pPr>
          </a:lstStyle>
          <a:p>
            <a:r>
              <a:rPr lang="en-GB" noProof="0" dirty="0" err="1"/>
              <a:t>Titel</a:t>
            </a:r>
            <a:r>
              <a:rPr lang="en-GB" noProof="0" dirty="0"/>
              <a:t> </a:t>
            </a:r>
            <a:r>
              <a:rPr lang="en-GB" noProof="0" dirty="0" err="1"/>
              <a:t>afslutningsslide</a:t>
            </a:r>
            <a:endParaRPr lang="en-GB" noProof="0" dirty="0"/>
          </a:p>
        </p:txBody>
      </p:sp>
      <p:sp>
        <p:nvSpPr>
          <p:cNvPr id="5" name="Pladsholder til tekst 4"/>
          <p:cNvSpPr>
            <a:spLocks noGrp="1"/>
          </p:cNvSpPr>
          <p:nvPr>
            <p:ph type="body" sz="quarter" idx="17" hasCustomPrompt="1"/>
          </p:nvPr>
        </p:nvSpPr>
        <p:spPr>
          <a:xfrm>
            <a:off x="468000" y="2965916"/>
            <a:ext cx="11232000" cy="361936"/>
          </a:xfrm>
        </p:spPr>
        <p:txBody>
          <a:bodyPr>
            <a:noAutofit/>
          </a:bodyPr>
          <a:lstStyle>
            <a:lvl1pPr marL="0" indent="0" algn="ctr">
              <a:lnSpc>
                <a:spcPts val="2400"/>
              </a:lnSpc>
              <a:spcBef>
                <a:spcPts val="0"/>
              </a:spcBef>
              <a:buNone/>
              <a:defRPr sz="2000" b="0" cap="none" baseline="0">
                <a:solidFill>
                  <a:schemeClr val="bg1"/>
                </a:solidFill>
                <a:latin typeface="+mj-lt"/>
              </a:defRPr>
            </a:lvl1pPr>
          </a:lstStyle>
          <a:p>
            <a:pPr lvl="0"/>
            <a:r>
              <a:rPr lang="en-GB" noProof="0" dirty="0" err="1"/>
              <a:t>Undertitel</a:t>
            </a:r>
            <a:r>
              <a:rPr lang="en-GB" noProof="0" dirty="0"/>
              <a:t> </a:t>
            </a:r>
            <a:r>
              <a:rPr lang="en-GB" noProof="0" dirty="0" err="1"/>
              <a:t>afslutningsslide</a:t>
            </a:r>
            <a:endParaRPr lang="en-GB" noProof="0" dirty="0"/>
          </a:p>
        </p:txBody>
      </p:sp>
      <p:pic>
        <p:nvPicPr>
          <p:cNvPr id="6" name="Billed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42000" y="5443323"/>
            <a:ext cx="1908000" cy="967312"/>
          </a:xfrm>
          <a:prstGeom prst="rect">
            <a:avLst/>
          </a:prstGeom>
        </p:spPr>
      </p:pic>
    </p:spTree>
    <p:extLst>
      <p:ext uri="{BB962C8B-B14F-4D97-AF65-F5344CB8AC3E}">
        <p14:creationId xmlns:p14="http://schemas.microsoft.com/office/powerpoint/2010/main" val="3290002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elslide ver. 4">
    <p:spTree>
      <p:nvGrpSpPr>
        <p:cNvPr id="1" name=""/>
        <p:cNvGrpSpPr/>
        <p:nvPr/>
      </p:nvGrpSpPr>
      <p:grpSpPr>
        <a:xfrm>
          <a:off x="0" y="0"/>
          <a:ext cx="0" cy="0"/>
          <a:chOff x="0" y="0"/>
          <a:chExt cx="0" cy="0"/>
        </a:xfrm>
      </p:grpSpPr>
      <p:pic>
        <p:nvPicPr>
          <p:cNvPr id="4" name="Billed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468000" y="3140968"/>
            <a:ext cx="11232000" cy="576792"/>
          </a:xfrm>
        </p:spPr>
        <p:txBody>
          <a:bodyPr anchor="b" anchorCtr="0">
            <a:noAutofit/>
          </a:bodyPr>
          <a:lstStyle>
            <a:lvl1pPr algn="l">
              <a:lnSpc>
                <a:spcPts val="4000"/>
              </a:lnSpc>
              <a:defRPr sz="4000" cap="none" spc="23" baseline="0">
                <a:solidFill>
                  <a:schemeClr val="bg1"/>
                </a:solidFill>
              </a:defRPr>
            </a:lvl1pPr>
          </a:lstStyle>
          <a:p>
            <a:r>
              <a:rPr lang="en-GB" noProof="0" dirty="0" err="1"/>
              <a:t>Titel</a:t>
            </a:r>
            <a:endParaRPr lang="en-GB" noProof="0" dirty="0"/>
          </a:p>
        </p:txBody>
      </p:sp>
      <p:sp>
        <p:nvSpPr>
          <p:cNvPr id="5" name="Pladsholder til tekst 4"/>
          <p:cNvSpPr>
            <a:spLocks noGrp="1"/>
          </p:cNvSpPr>
          <p:nvPr>
            <p:ph type="body" sz="quarter" idx="17" hasCustomPrompt="1"/>
          </p:nvPr>
        </p:nvSpPr>
        <p:spPr>
          <a:xfrm>
            <a:off x="468000" y="3841444"/>
            <a:ext cx="11232000" cy="361936"/>
          </a:xfrm>
        </p:spPr>
        <p:txBody>
          <a:bodyPr>
            <a:noAutofit/>
          </a:bodyPr>
          <a:lstStyle>
            <a:lvl1pPr marL="0" indent="0" algn="l">
              <a:lnSpc>
                <a:spcPts val="2400"/>
              </a:lnSpc>
              <a:spcBef>
                <a:spcPts val="0"/>
              </a:spcBef>
              <a:buNone/>
              <a:defRPr sz="2200" b="0" cap="none" baseline="0">
                <a:solidFill>
                  <a:schemeClr val="bg1"/>
                </a:solidFill>
                <a:latin typeface="+mj-lt"/>
              </a:defRPr>
            </a:lvl1pPr>
          </a:lstStyle>
          <a:p>
            <a:pPr lvl="0"/>
            <a:r>
              <a:rPr lang="en-GB" noProof="0" dirty="0" err="1"/>
              <a:t>Undertitel</a:t>
            </a:r>
            <a:endParaRPr lang="en-GB" noProof="0" dirty="0"/>
          </a:p>
        </p:txBody>
      </p:sp>
      <p:sp>
        <p:nvSpPr>
          <p:cNvPr id="10" name="Pladsholder til tekst 9"/>
          <p:cNvSpPr>
            <a:spLocks noGrp="1"/>
          </p:cNvSpPr>
          <p:nvPr>
            <p:ph type="body" sz="quarter" idx="18" hasCustomPrompt="1"/>
          </p:nvPr>
        </p:nvSpPr>
        <p:spPr>
          <a:xfrm>
            <a:off x="468312" y="404813"/>
            <a:ext cx="3600000" cy="252000"/>
          </a:xfrm>
        </p:spPr>
        <p:txBody>
          <a:bodyPr/>
          <a:lstStyle>
            <a:lvl1pPr marL="0" marR="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sz="1200" b="1">
                <a:solidFill>
                  <a:schemeClr val="bg1"/>
                </a:solidFill>
              </a:defRPr>
            </a:lvl1pPr>
          </a:lstStyle>
          <a:p>
            <a:pPr marL="0" marR="0" lvl="0" indent="0" algn="l" defTabSz="914378" rtl="0" eaLnBrk="1" fontAlgn="auto" latinLnBrk="0" hangingPunct="1">
              <a:lnSpc>
                <a:spcPct val="100000"/>
              </a:lnSpc>
              <a:spcBef>
                <a:spcPts val="0"/>
              </a:spcBef>
              <a:spcAft>
                <a:spcPts val="0"/>
              </a:spcAft>
              <a:buClrTx/>
              <a:buSzPct val="100000"/>
              <a:buFont typeface="Arial" panose="020B0604020202020204" pitchFamily="34" charset="0"/>
              <a:buNone/>
              <a:tabLst>
                <a:tab pos="358775" algn="l"/>
              </a:tabLst>
              <a:defRPr/>
            </a:pPr>
            <a:r>
              <a:rPr lang="en-GB" noProof="0" dirty="0" err="1"/>
              <a:t>Indsæt</a:t>
            </a:r>
            <a:r>
              <a:rPr lang="en-GB" noProof="0" dirty="0"/>
              <a:t> </a:t>
            </a:r>
            <a:r>
              <a:rPr lang="en-GB" noProof="0" dirty="0" err="1"/>
              <a:t>navn</a:t>
            </a:r>
            <a:r>
              <a:rPr lang="en-GB" noProof="0" dirty="0"/>
              <a:t>, </a:t>
            </a:r>
            <a:r>
              <a:rPr lang="en-GB" noProof="0" dirty="0" err="1"/>
              <a:t>uddannelse</a:t>
            </a:r>
            <a:r>
              <a:rPr lang="en-GB" noProof="0" dirty="0"/>
              <a:t> </a:t>
            </a:r>
            <a:r>
              <a:rPr lang="en-GB" noProof="0" dirty="0" err="1"/>
              <a:t>eller</a:t>
            </a:r>
            <a:r>
              <a:rPr lang="en-GB" noProof="0" dirty="0"/>
              <a:t> </a:t>
            </a:r>
            <a:r>
              <a:rPr lang="en-GB" noProof="0" dirty="0" err="1"/>
              <a:t>kontekst</a:t>
            </a:r>
            <a:endParaRPr lang="en-GB" noProof="0" dirty="0"/>
          </a:p>
          <a:p>
            <a:pPr lvl="0"/>
            <a:endParaRPr lang="en-GB" noProof="0" dirty="0"/>
          </a:p>
        </p:txBody>
      </p:sp>
      <p:pic>
        <p:nvPicPr>
          <p:cNvPr id="7" name="Billed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pic>
        <p:nvPicPr>
          <p:cNvPr id="8" name="Billede 7">
            <a:extLst>
              <a:ext uri="{FF2B5EF4-FFF2-40B4-BE49-F238E27FC236}">
                <a16:creationId xmlns:a16="http://schemas.microsoft.com/office/drawing/2014/main" id="{8C9B63A1-C976-423D-9F9D-A597341B744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Billede 8">
            <a:extLst>
              <a:ext uri="{FF2B5EF4-FFF2-40B4-BE49-F238E27FC236}">
                <a16:creationId xmlns:a16="http://schemas.microsoft.com/office/drawing/2014/main" id="{C0748E46-3F5E-4DDE-97ED-B689B628BB8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8000" y="6012000"/>
            <a:ext cx="2556000" cy="403155"/>
          </a:xfrm>
          <a:prstGeom prst="rect">
            <a:avLst/>
          </a:prstGeom>
        </p:spPr>
      </p:pic>
    </p:spTree>
    <p:extLst>
      <p:ext uri="{BB962C8B-B14F-4D97-AF65-F5344CB8AC3E}">
        <p14:creationId xmlns:p14="http://schemas.microsoft.com/office/powerpoint/2010/main" val="973436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el og indholdsobjekt">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9" name="Titel 1"/>
          <p:cNvSpPr>
            <a:spLocks noGrp="1"/>
          </p:cNvSpPr>
          <p:nvPr>
            <p:ph type="title" hasCustomPrompt="1"/>
          </p:nvPr>
        </p:nvSpPr>
        <p:spPr>
          <a:xfrm>
            <a:off x="468000" y="756000"/>
            <a:ext cx="11232000" cy="468000"/>
          </a:xfrm>
        </p:spPr>
        <p:txBody>
          <a:bodyPr/>
          <a:lstStyle>
            <a:lvl1pPr>
              <a:defRPr/>
            </a:lvl1pPr>
          </a:lstStyle>
          <a:p>
            <a:r>
              <a:rPr lang="en-GB" noProof="0" dirty="0" err="1"/>
              <a:t>Overskrift</a:t>
            </a:r>
            <a:endParaRPr lang="en-GB" noProof="0" dirty="0"/>
          </a:p>
        </p:txBody>
      </p:sp>
      <p:sp>
        <p:nvSpPr>
          <p:cNvPr id="10" name="Pladsholder til tekst 3"/>
          <p:cNvSpPr>
            <a:spLocks noGrp="1"/>
          </p:cNvSpPr>
          <p:nvPr>
            <p:ph type="body" sz="quarter" idx="13" hasCustomPrompt="1"/>
          </p:nvPr>
        </p:nvSpPr>
        <p:spPr>
          <a:xfrm>
            <a:off x="480485" y="1548000"/>
            <a:ext cx="11231033" cy="3960000"/>
          </a:xfrm>
        </p:spPr>
        <p:txBody>
          <a:bodyPr/>
          <a:lstStyle>
            <a:lvl1pPr>
              <a:defRPr/>
            </a:lvl1pPr>
            <a:lvl2pPr>
              <a:defRPr/>
            </a:lvl2pPr>
            <a:lvl3pPr>
              <a:spcAft>
                <a:spcPts val="200"/>
              </a:spcAft>
              <a:defRPr/>
            </a:lvl3pPr>
            <a:lvl4pPr>
              <a:spcAft>
                <a:spcPts val="200"/>
              </a:spcAft>
              <a:defRPr/>
            </a:lvl4pPr>
            <a:lvl5pPr>
              <a:spcAft>
                <a:spcPts val="200"/>
              </a:spcAft>
              <a:defRPr/>
            </a:lvl5pPr>
          </a:lstStyle>
          <a:p>
            <a:pPr lvl="0"/>
            <a:r>
              <a:rPr lang="en-GB" noProof="0" dirty="0" err="1"/>
              <a:t>Tekst</a:t>
            </a:r>
            <a:endParaRPr lang="en-GB" noProof="0" dirty="0"/>
          </a:p>
          <a:p>
            <a:pPr lvl="1"/>
            <a:r>
              <a:rPr lang="en-GB" noProof="0" dirty="0" err="1"/>
              <a:t>Tekst</a:t>
            </a:r>
            <a:endParaRPr lang="en-GB" noProof="0" dirty="0"/>
          </a:p>
          <a:p>
            <a:pPr lvl="2"/>
            <a:r>
              <a:rPr lang="en-GB" noProof="0" dirty="0" err="1"/>
              <a:t>Tekst</a:t>
            </a:r>
            <a:endParaRPr lang="en-GB" noProof="0" dirty="0"/>
          </a:p>
          <a:p>
            <a:pPr lvl="3"/>
            <a:r>
              <a:rPr lang="en-GB" noProof="0" dirty="0" err="1"/>
              <a:t>Tekst</a:t>
            </a:r>
            <a:endParaRPr lang="en-GB" noProof="0" dirty="0"/>
          </a:p>
          <a:p>
            <a:pPr lvl="4"/>
            <a:r>
              <a:rPr lang="en-GB" noProof="0" dirty="0" err="1"/>
              <a:t>Tekst</a:t>
            </a:r>
            <a:endParaRPr lang="en-GB" noProof="0" dirty="0"/>
          </a:p>
        </p:txBody>
      </p:sp>
      <p:sp>
        <p:nvSpPr>
          <p:cNvPr id="2" name="Pladsholder til dato 1"/>
          <p:cNvSpPr>
            <a:spLocks noGrp="1"/>
          </p:cNvSpPr>
          <p:nvPr>
            <p:ph type="dt" sz="half" idx="14"/>
          </p:nvPr>
        </p:nvSpPr>
        <p:spPr/>
        <p:txBody>
          <a:bodyPr/>
          <a:lstStyle/>
          <a:p>
            <a:fld id="{6E815F1F-AD24-4126-97CB-A38882FA3A99}" type="datetime1">
              <a:rPr lang="da-DK" noProof="0" smtClean="0"/>
              <a:t>29-09-2022</a:t>
            </a:fld>
            <a:endParaRPr lang="en-GB" noProof="0" dirty="0"/>
          </a:p>
        </p:txBody>
      </p:sp>
    </p:spTree>
    <p:extLst>
      <p:ext uri="{BB962C8B-B14F-4D97-AF65-F5344CB8AC3E}">
        <p14:creationId xmlns:p14="http://schemas.microsoft.com/office/powerpoint/2010/main" val="3329619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o indholdsobjekter">
    <p:spTree>
      <p:nvGrpSpPr>
        <p:cNvPr id="1" name=""/>
        <p:cNvGrpSpPr/>
        <p:nvPr/>
      </p:nvGrpSpPr>
      <p:grpSpPr>
        <a:xfrm>
          <a:off x="0" y="0"/>
          <a:ext cx="0" cy="0"/>
          <a:chOff x="0" y="0"/>
          <a:chExt cx="0" cy="0"/>
        </a:xfrm>
      </p:grpSpPr>
      <p:sp>
        <p:nvSpPr>
          <p:cNvPr id="8" name="Pladsholder til indhold 7"/>
          <p:cNvSpPr>
            <a:spLocks noGrp="1"/>
          </p:cNvSpPr>
          <p:nvPr>
            <p:ph sz="quarter" idx="18" hasCustomPrompt="1"/>
          </p:nvPr>
        </p:nvSpPr>
        <p:spPr>
          <a:xfrm>
            <a:off x="8124000" y="0"/>
            <a:ext cx="4068000" cy="6858000"/>
          </a:xfrm>
        </p:spPr>
        <p:txBody>
          <a:bodyPr/>
          <a:lstStyle>
            <a:lvl1pPr marL="0" indent="0">
              <a:lnSpc>
                <a:spcPts val="2400"/>
              </a:lnSpc>
              <a:buNone/>
              <a:defRPr sz="2000"/>
            </a:lvl1pPr>
          </a:lstStyle>
          <a:p>
            <a:pPr lvl="0"/>
            <a:r>
              <a:rPr lang="en-GB" noProof="0" dirty="0" err="1"/>
              <a:t>Indsæt</a:t>
            </a:r>
            <a:r>
              <a:rPr lang="en-GB" noProof="0" dirty="0"/>
              <a:t> element</a:t>
            </a:r>
          </a:p>
        </p:txBody>
      </p:sp>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9" name="Titel 1"/>
          <p:cNvSpPr>
            <a:spLocks noGrp="1"/>
          </p:cNvSpPr>
          <p:nvPr>
            <p:ph type="title" hasCustomPrompt="1"/>
          </p:nvPr>
        </p:nvSpPr>
        <p:spPr>
          <a:xfrm>
            <a:off x="467999" y="756000"/>
            <a:ext cx="7200000" cy="1016816"/>
          </a:xfrm>
        </p:spPr>
        <p:txBody>
          <a:bodyPr/>
          <a:lstStyle>
            <a:lvl1pPr>
              <a:defRPr baseline="0"/>
            </a:lvl1pPr>
          </a:lstStyle>
          <a:p>
            <a:r>
              <a:rPr lang="en-GB" noProof="0" dirty="0" err="1"/>
              <a:t>Overskrift</a:t>
            </a:r>
            <a:r>
              <a:rPr lang="en-GB" noProof="0" dirty="0"/>
              <a:t> (2 </a:t>
            </a:r>
            <a:r>
              <a:rPr lang="en-GB" noProof="0" dirty="0" err="1"/>
              <a:t>linjer</a:t>
            </a:r>
            <a:r>
              <a:rPr lang="en-GB" noProof="0" dirty="0"/>
              <a:t>)</a:t>
            </a:r>
          </a:p>
        </p:txBody>
      </p:sp>
      <p:sp>
        <p:nvSpPr>
          <p:cNvPr id="6" name="Pladsholder til tekst 5"/>
          <p:cNvSpPr>
            <a:spLocks noGrp="1"/>
          </p:cNvSpPr>
          <p:nvPr>
            <p:ph type="body" sz="quarter" idx="17" hasCustomPrompt="1"/>
          </p:nvPr>
        </p:nvSpPr>
        <p:spPr>
          <a:xfrm>
            <a:off x="467998" y="1916832"/>
            <a:ext cx="7200000" cy="3591168"/>
          </a:xfrm>
        </p:spPr>
        <p:txBody>
          <a:bodyPr/>
          <a:lstStyle>
            <a:lvl1pPr marL="0" indent="0">
              <a:lnSpc>
                <a:spcPts val="2400"/>
              </a:lnSpc>
              <a:buNone/>
              <a:defRPr sz="2000"/>
            </a:lvl1pPr>
          </a:lstStyle>
          <a:p>
            <a:pPr lvl="0"/>
            <a:r>
              <a:rPr lang="en-GB" noProof="0" dirty="0" err="1"/>
              <a:t>Tekst</a:t>
            </a:r>
            <a:endParaRPr lang="en-GB" noProof="0" dirty="0"/>
          </a:p>
        </p:txBody>
      </p:sp>
      <p:sp>
        <p:nvSpPr>
          <p:cNvPr id="15" name="Pladsholder til dato 14"/>
          <p:cNvSpPr>
            <a:spLocks noGrp="1"/>
          </p:cNvSpPr>
          <p:nvPr>
            <p:ph type="dt" sz="half" idx="19"/>
          </p:nvPr>
        </p:nvSpPr>
        <p:spPr/>
        <p:txBody>
          <a:bodyPr/>
          <a:lstStyle/>
          <a:p>
            <a:fld id="{33A9F230-F16E-4B4D-95CD-A892B0429203}" type="datetime1">
              <a:rPr lang="da-DK" noProof="0" smtClean="0"/>
              <a:t>29-09-2022</a:t>
            </a:fld>
            <a:endParaRPr lang="en-GB" noProof="0" dirty="0"/>
          </a:p>
        </p:txBody>
      </p:sp>
    </p:spTree>
    <p:extLst>
      <p:ext uri="{BB962C8B-B14F-4D97-AF65-F5344CB8AC3E}">
        <p14:creationId xmlns:p14="http://schemas.microsoft.com/office/powerpoint/2010/main" val="1957355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re indholdsobjekter">
    <p:spTree>
      <p:nvGrpSpPr>
        <p:cNvPr id="1" name=""/>
        <p:cNvGrpSpPr/>
        <p:nvPr/>
      </p:nvGrpSpPr>
      <p:grpSpPr>
        <a:xfrm>
          <a:off x="0" y="0"/>
          <a:ext cx="0" cy="0"/>
          <a:chOff x="0" y="0"/>
          <a:chExt cx="0" cy="0"/>
        </a:xfrm>
      </p:grpSpPr>
      <p:sp>
        <p:nvSpPr>
          <p:cNvPr id="7" name="Pladsholder til indhold 7"/>
          <p:cNvSpPr>
            <a:spLocks noGrp="1"/>
          </p:cNvSpPr>
          <p:nvPr>
            <p:ph sz="quarter" idx="20" hasCustomPrompt="1"/>
          </p:nvPr>
        </p:nvSpPr>
        <p:spPr>
          <a:xfrm>
            <a:off x="8123730" y="3524228"/>
            <a:ext cx="4068000" cy="3330000"/>
          </a:xfrm>
        </p:spPr>
        <p:txBody>
          <a:bodyPr/>
          <a:lstStyle>
            <a:lvl1pPr marL="0" indent="0">
              <a:lnSpc>
                <a:spcPts val="2400"/>
              </a:lnSpc>
              <a:buNone/>
              <a:defRPr sz="2000"/>
            </a:lvl1pPr>
          </a:lstStyle>
          <a:p>
            <a:pPr lvl="0"/>
            <a:r>
              <a:rPr lang="en-GB" noProof="0" dirty="0" err="1"/>
              <a:t>Indsæt</a:t>
            </a:r>
            <a:r>
              <a:rPr lang="en-GB" noProof="0" dirty="0"/>
              <a:t> element</a:t>
            </a:r>
          </a:p>
        </p:txBody>
      </p:sp>
      <p:sp>
        <p:nvSpPr>
          <p:cNvPr id="8" name="Pladsholder til indhold 7"/>
          <p:cNvSpPr>
            <a:spLocks noGrp="1"/>
          </p:cNvSpPr>
          <p:nvPr>
            <p:ph sz="quarter" idx="18" hasCustomPrompt="1"/>
          </p:nvPr>
        </p:nvSpPr>
        <p:spPr>
          <a:xfrm>
            <a:off x="8124000" y="0"/>
            <a:ext cx="4068000" cy="3330000"/>
          </a:xfrm>
        </p:spPr>
        <p:txBody>
          <a:bodyPr/>
          <a:lstStyle>
            <a:lvl1pPr marL="0" indent="0">
              <a:lnSpc>
                <a:spcPts val="2400"/>
              </a:lnSpc>
              <a:buNone/>
              <a:defRPr sz="2000"/>
            </a:lvl1pPr>
          </a:lstStyle>
          <a:p>
            <a:pPr lvl="0"/>
            <a:r>
              <a:rPr lang="en-GB" noProof="0" dirty="0" err="1"/>
              <a:t>Indsæt</a:t>
            </a:r>
            <a:r>
              <a:rPr lang="en-GB" noProof="0" dirty="0"/>
              <a:t> element</a:t>
            </a:r>
          </a:p>
        </p:txBody>
      </p:sp>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9" name="Titel 1"/>
          <p:cNvSpPr>
            <a:spLocks noGrp="1"/>
          </p:cNvSpPr>
          <p:nvPr>
            <p:ph type="title" hasCustomPrompt="1"/>
          </p:nvPr>
        </p:nvSpPr>
        <p:spPr>
          <a:xfrm>
            <a:off x="467999" y="756000"/>
            <a:ext cx="7200000" cy="1016816"/>
          </a:xfrm>
        </p:spPr>
        <p:txBody>
          <a:bodyPr/>
          <a:lstStyle>
            <a:lvl1pPr>
              <a:defRPr baseline="0"/>
            </a:lvl1pPr>
          </a:lstStyle>
          <a:p>
            <a:r>
              <a:rPr lang="en-GB" noProof="0" dirty="0" err="1"/>
              <a:t>Overskrift</a:t>
            </a:r>
            <a:r>
              <a:rPr lang="en-GB" noProof="0" dirty="0"/>
              <a:t> (2 </a:t>
            </a:r>
            <a:r>
              <a:rPr lang="en-GB" noProof="0" dirty="0" err="1"/>
              <a:t>linjer</a:t>
            </a:r>
            <a:r>
              <a:rPr lang="en-GB" noProof="0" dirty="0"/>
              <a:t>)</a:t>
            </a:r>
          </a:p>
        </p:txBody>
      </p:sp>
      <p:sp>
        <p:nvSpPr>
          <p:cNvPr id="6" name="Pladsholder til tekst 5"/>
          <p:cNvSpPr>
            <a:spLocks noGrp="1"/>
          </p:cNvSpPr>
          <p:nvPr>
            <p:ph type="body" sz="quarter" idx="17" hasCustomPrompt="1"/>
          </p:nvPr>
        </p:nvSpPr>
        <p:spPr>
          <a:xfrm>
            <a:off x="467998" y="1916832"/>
            <a:ext cx="7200000" cy="3591168"/>
          </a:xfrm>
        </p:spPr>
        <p:txBody>
          <a:bodyPr/>
          <a:lstStyle>
            <a:lvl1pPr marL="0" indent="0">
              <a:lnSpc>
                <a:spcPts val="2400"/>
              </a:lnSpc>
              <a:buNone/>
              <a:defRPr sz="2000"/>
            </a:lvl1pPr>
          </a:lstStyle>
          <a:p>
            <a:pPr lvl="0"/>
            <a:r>
              <a:rPr lang="en-GB" noProof="0" dirty="0" err="1"/>
              <a:t>Tekst</a:t>
            </a:r>
            <a:endParaRPr lang="en-GB" noProof="0" dirty="0"/>
          </a:p>
        </p:txBody>
      </p:sp>
      <p:sp>
        <p:nvSpPr>
          <p:cNvPr id="15" name="Pladsholder til dato 14"/>
          <p:cNvSpPr>
            <a:spLocks noGrp="1"/>
          </p:cNvSpPr>
          <p:nvPr>
            <p:ph type="dt" sz="half" idx="19"/>
          </p:nvPr>
        </p:nvSpPr>
        <p:spPr/>
        <p:txBody>
          <a:bodyPr/>
          <a:lstStyle/>
          <a:p>
            <a:fld id="{65C1F0C0-42EB-4678-8041-B0A47CFBFB77}" type="datetime1">
              <a:rPr lang="da-DK" noProof="0" smtClean="0"/>
              <a:t>29-09-2022</a:t>
            </a:fld>
            <a:endParaRPr lang="en-GB" noProof="0" dirty="0"/>
          </a:p>
        </p:txBody>
      </p:sp>
    </p:spTree>
    <p:extLst>
      <p:ext uri="{BB962C8B-B14F-4D97-AF65-F5344CB8AC3E}">
        <p14:creationId xmlns:p14="http://schemas.microsoft.com/office/powerpoint/2010/main" val="607857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ammenligning">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9" name="Titel 1"/>
          <p:cNvSpPr>
            <a:spLocks noGrp="1"/>
          </p:cNvSpPr>
          <p:nvPr>
            <p:ph type="title" hasCustomPrompt="1"/>
          </p:nvPr>
        </p:nvSpPr>
        <p:spPr>
          <a:xfrm>
            <a:off x="468000" y="756000"/>
            <a:ext cx="11232000" cy="468000"/>
          </a:xfrm>
        </p:spPr>
        <p:txBody>
          <a:bodyPr/>
          <a:lstStyle>
            <a:lvl1pPr>
              <a:defRPr/>
            </a:lvl1pPr>
          </a:lstStyle>
          <a:p>
            <a:r>
              <a:rPr lang="en-GB" noProof="0" dirty="0" err="1"/>
              <a:t>Overskrift</a:t>
            </a:r>
            <a:endParaRPr lang="en-GB" noProof="0" dirty="0"/>
          </a:p>
        </p:txBody>
      </p:sp>
      <p:sp>
        <p:nvSpPr>
          <p:cNvPr id="16" name="Pladsholder til tekst 9"/>
          <p:cNvSpPr>
            <a:spLocks noGrp="1"/>
          </p:cNvSpPr>
          <p:nvPr>
            <p:ph type="body" sz="quarter" idx="19" hasCustomPrompt="1"/>
          </p:nvPr>
        </p:nvSpPr>
        <p:spPr>
          <a:xfrm>
            <a:off x="468000" y="1548000"/>
            <a:ext cx="5457600" cy="648000"/>
          </a:xfrm>
        </p:spPr>
        <p:txBody>
          <a:bodyPr/>
          <a:lstStyle>
            <a:lvl1pPr marL="0" indent="0">
              <a:lnSpc>
                <a:spcPts val="2400"/>
              </a:lnSpc>
              <a:buNone/>
              <a:defRPr sz="2000" b="0">
                <a:solidFill>
                  <a:schemeClr val="bg2"/>
                </a:solidFill>
              </a:defRPr>
            </a:lvl1pPr>
          </a:lstStyle>
          <a:p>
            <a:pPr lvl="0"/>
            <a:r>
              <a:rPr lang="en-GB" noProof="0" dirty="0" err="1"/>
              <a:t>Tekst</a:t>
            </a:r>
            <a:endParaRPr lang="en-GB" noProof="0" dirty="0"/>
          </a:p>
        </p:txBody>
      </p:sp>
      <p:sp>
        <p:nvSpPr>
          <p:cNvPr id="17" name="Pladsholder til indhold 7"/>
          <p:cNvSpPr>
            <a:spLocks noGrp="1"/>
          </p:cNvSpPr>
          <p:nvPr>
            <p:ph sz="quarter" idx="20" hasCustomPrompt="1"/>
          </p:nvPr>
        </p:nvSpPr>
        <p:spPr>
          <a:xfrm>
            <a:off x="468000" y="2196000"/>
            <a:ext cx="5457600" cy="3312256"/>
          </a:xfrm>
        </p:spPr>
        <p:txBody>
          <a:bodyPr/>
          <a:lstStyle>
            <a:lvl1pPr>
              <a:lnSpc>
                <a:spcPts val="2400"/>
              </a:lnSpc>
              <a:defRPr sz="2000"/>
            </a:lvl1pPr>
            <a:lvl2pPr>
              <a:lnSpc>
                <a:spcPts val="2400"/>
              </a:lnSpc>
              <a:defRPr sz="2000"/>
            </a:lvl2pPr>
            <a:lvl3pPr>
              <a:lnSpc>
                <a:spcPts val="2400"/>
              </a:lnSpc>
              <a:defRPr sz="2000"/>
            </a:lvl3pPr>
            <a:lvl4pPr>
              <a:lnSpc>
                <a:spcPts val="2400"/>
              </a:lnSpc>
              <a:defRPr sz="2000"/>
            </a:lvl4pPr>
            <a:lvl5pPr>
              <a:lnSpc>
                <a:spcPts val="2400"/>
              </a:lnSpc>
              <a:defRPr sz="2000"/>
            </a:lvl5pPr>
          </a:lstStyle>
          <a:p>
            <a:pPr lvl="0"/>
            <a:r>
              <a:rPr lang="en-GB" noProof="0" dirty="0" err="1"/>
              <a:t>Indsæt</a:t>
            </a:r>
            <a:r>
              <a:rPr lang="en-GB" noProof="0" dirty="0"/>
              <a:t> </a:t>
            </a:r>
            <a:r>
              <a:rPr lang="en-GB" noProof="0" dirty="0" err="1"/>
              <a:t>tekst</a:t>
            </a:r>
            <a:r>
              <a:rPr lang="en-GB" noProof="0" dirty="0"/>
              <a:t> </a:t>
            </a:r>
            <a:r>
              <a:rPr lang="en-GB" noProof="0" dirty="0" err="1"/>
              <a:t>eller</a:t>
            </a:r>
            <a:r>
              <a:rPr lang="en-GB" noProof="0" dirty="0"/>
              <a:t> element</a:t>
            </a:r>
          </a:p>
        </p:txBody>
      </p:sp>
      <p:sp>
        <p:nvSpPr>
          <p:cNvPr id="18" name="Pladsholder til indhold 7"/>
          <p:cNvSpPr>
            <a:spLocks noGrp="1"/>
          </p:cNvSpPr>
          <p:nvPr>
            <p:ph sz="quarter" idx="21" hasCustomPrompt="1"/>
          </p:nvPr>
        </p:nvSpPr>
        <p:spPr>
          <a:xfrm>
            <a:off x="6240016" y="2196000"/>
            <a:ext cx="5458159" cy="3312256"/>
          </a:xfrm>
        </p:spPr>
        <p:txBody>
          <a:bodyPr/>
          <a:lstStyle>
            <a:lvl1pPr>
              <a:lnSpc>
                <a:spcPts val="2400"/>
              </a:lnSpc>
              <a:defRPr sz="2000"/>
            </a:lvl1pPr>
            <a:lvl2pPr>
              <a:lnSpc>
                <a:spcPts val="2400"/>
              </a:lnSpc>
              <a:defRPr sz="2000"/>
            </a:lvl2pPr>
            <a:lvl3pPr>
              <a:lnSpc>
                <a:spcPts val="2400"/>
              </a:lnSpc>
              <a:defRPr sz="2000"/>
            </a:lvl3pPr>
            <a:lvl4pPr>
              <a:lnSpc>
                <a:spcPts val="2400"/>
              </a:lnSpc>
              <a:defRPr sz="2000"/>
            </a:lvl4pPr>
            <a:lvl5pPr>
              <a:lnSpc>
                <a:spcPts val="2400"/>
              </a:lnSpc>
              <a:defRPr sz="2000"/>
            </a:lvl5pPr>
          </a:lstStyle>
          <a:p>
            <a:pPr lvl="0"/>
            <a:r>
              <a:rPr lang="en-GB" noProof="0" dirty="0" err="1"/>
              <a:t>Indsæt</a:t>
            </a:r>
            <a:r>
              <a:rPr lang="en-GB" noProof="0" dirty="0"/>
              <a:t> </a:t>
            </a:r>
            <a:r>
              <a:rPr lang="en-GB" noProof="0" dirty="0" err="1"/>
              <a:t>tekst</a:t>
            </a:r>
            <a:r>
              <a:rPr lang="en-GB" noProof="0" dirty="0"/>
              <a:t> </a:t>
            </a:r>
            <a:r>
              <a:rPr lang="en-GB" noProof="0" dirty="0" err="1"/>
              <a:t>eller</a:t>
            </a:r>
            <a:r>
              <a:rPr lang="en-GB" noProof="0" dirty="0"/>
              <a:t> element</a:t>
            </a:r>
          </a:p>
        </p:txBody>
      </p:sp>
      <p:sp>
        <p:nvSpPr>
          <p:cNvPr id="21" name="Pladsholder til tekst 9"/>
          <p:cNvSpPr>
            <a:spLocks noGrp="1"/>
          </p:cNvSpPr>
          <p:nvPr>
            <p:ph type="body" sz="quarter" idx="22" hasCustomPrompt="1"/>
          </p:nvPr>
        </p:nvSpPr>
        <p:spPr>
          <a:xfrm>
            <a:off x="6240016" y="1548000"/>
            <a:ext cx="5457600" cy="648000"/>
          </a:xfrm>
        </p:spPr>
        <p:txBody>
          <a:bodyPr/>
          <a:lstStyle>
            <a:lvl1pPr marL="0" indent="0">
              <a:lnSpc>
                <a:spcPts val="2400"/>
              </a:lnSpc>
              <a:buNone/>
              <a:defRPr sz="2000" b="0">
                <a:solidFill>
                  <a:schemeClr val="bg2"/>
                </a:solidFill>
              </a:defRPr>
            </a:lvl1pPr>
          </a:lstStyle>
          <a:p>
            <a:pPr lvl="0"/>
            <a:r>
              <a:rPr lang="en-GB" noProof="0" dirty="0" err="1"/>
              <a:t>Tekst</a:t>
            </a:r>
            <a:endParaRPr lang="en-GB" noProof="0" dirty="0"/>
          </a:p>
        </p:txBody>
      </p:sp>
      <p:sp>
        <p:nvSpPr>
          <p:cNvPr id="2" name="Pladsholder til dato 1"/>
          <p:cNvSpPr>
            <a:spLocks noGrp="1"/>
          </p:cNvSpPr>
          <p:nvPr>
            <p:ph type="dt" sz="half" idx="23"/>
          </p:nvPr>
        </p:nvSpPr>
        <p:spPr/>
        <p:txBody>
          <a:bodyPr/>
          <a:lstStyle/>
          <a:p>
            <a:fld id="{2181BE4B-A0E1-4FE4-A0C7-DDA014FD3A74}" type="datetime1">
              <a:rPr lang="da-DK" noProof="0" smtClean="0"/>
              <a:t>29-09-2022</a:t>
            </a:fld>
            <a:endParaRPr lang="en-GB" noProof="0" dirty="0"/>
          </a:p>
        </p:txBody>
      </p:sp>
    </p:spTree>
    <p:extLst>
      <p:ext uri="{BB962C8B-B14F-4D97-AF65-F5344CB8AC3E}">
        <p14:creationId xmlns:p14="http://schemas.microsoft.com/office/powerpoint/2010/main" val="3549257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ndhold med billedtekst">
    <p:spTree>
      <p:nvGrpSpPr>
        <p:cNvPr id="1" name=""/>
        <p:cNvGrpSpPr/>
        <p:nvPr/>
      </p:nvGrpSpPr>
      <p:grpSpPr>
        <a:xfrm>
          <a:off x="0" y="0"/>
          <a:ext cx="0" cy="0"/>
          <a:chOff x="0" y="0"/>
          <a:chExt cx="0" cy="0"/>
        </a:xfrm>
      </p:grpSpPr>
      <p:sp>
        <p:nvSpPr>
          <p:cNvPr id="5" name="Pladsholder til slidenummer 4"/>
          <p:cNvSpPr>
            <a:spLocks noGrp="1"/>
          </p:cNvSpPr>
          <p:nvPr>
            <p:ph type="sldNum" sz="quarter" idx="12"/>
          </p:nvPr>
        </p:nvSpPr>
        <p:spPr/>
        <p:txBody>
          <a:bodyPr/>
          <a:lstStyle/>
          <a:p>
            <a:fld id="{20EB7ABC-56F9-4FEF-9CF0-E2D14234E329}" type="slidenum">
              <a:rPr lang="en-GB" noProof="0" smtClean="0"/>
              <a:pPr/>
              <a:t>‹nr.›</a:t>
            </a:fld>
            <a:endParaRPr lang="en-GB" noProof="0" dirty="0"/>
          </a:p>
        </p:txBody>
      </p:sp>
      <p:sp>
        <p:nvSpPr>
          <p:cNvPr id="16" name="Pladsholder til tekst 9"/>
          <p:cNvSpPr>
            <a:spLocks noGrp="1"/>
          </p:cNvSpPr>
          <p:nvPr>
            <p:ph type="body" sz="quarter" idx="19" hasCustomPrompt="1"/>
          </p:nvPr>
        </p:nvSpPr>
        <p:spPr>
          <a:xfrm>
            <a:off x="468000" y="684000"/>
            <a:ext cx="3251736" cy="4788000"/>
          </a:xfrm>
        </p:spPr>
        <p:txBody>
          <a:bodyPr/>
          <a:lstStyle>
            <a:lvl1pPr marL="0" indent="0">
              <a:lnSpc>
                <a:spcPts val="2400"/>
              </a:lnSpc>
              <a:buNone/>
              <a:defRPr sz="2000" b="0">
                <a:solidFill>
                  <a:schemeClr val="bg2"/>
                </a:solidFill>
              </a:defRPr>
            </a:lvl1pPr>
          </a:lstStyle>
          <a:p>
            <a:pPr lvl="0"/>
            <a:r>
              <a:rPr lang="en-GB" noProof="0" dirty="0" err="1"/>
              <a:t>Tekst</a:t>
            </a:r>
            <a:endParaRPr lang="en-GB" noProof="0" dirty="0"/>
          </a:p>
        </p:txBody>
      </p:sp>
      <p:sp>
        <p:nvSpPr>
          <p:cNvPr id="18" name="Pladsholder til indhold 7"/>
          <p:cNvSpPr>
            <a:spLocks noGrp="1"/>
          </p:cNvSpPr>
          <p:nvPr>
            <p:ph sz="quarter" idx="21" hasCustomPrompt="1"/>
          </p:nvPr>
        </p:nvSpPr>
        <p:spPr>
          <a:xfrm>
            <a:off x="4079777" y="684000"/>
            <a:ext cx="7620224" cy="4788000"/>
          </a:xfrm>
        </p:spPr>
        <p:txBody>
          <a:bodyPr/>
          <a:lstStyle>
            <a:lvl1pPr marL="0" indent="0">
              <a:lnSpc>
                <a:spcPts val="2400"/>
              </a:lnSpc>
              <a:buNone/>
              <a:defRPr sz="2000"/>
            </a:lvl1pPr>
            <a:lvl2pPr>
              <a:lnSpc>
                <a:spcPts val="2400"/>
              </a:lnSpc>
              <a:defRPr sz="2000"/>
            </a:lvl2pPr>
            <a:lvl3pPr>
              <a:lnSpc>
                <a:spcPts val="2400"/>
              </a:lnSpc>
              <a:defRPr sz="2000"/>
            </a:lvl3pPr>
            <a:lvl4pPr>
              <a:lnSpc>
                <a:spcPts val="2400"/>
              </a:lnSpc>
              <a:defRPr sz="2000"/>
            </a:lvl4pPr>
            <a:lvl5pPr>
              <a:lnSpc>
                <a:spcPts val="2400"/>
              </a:lnSpc>
              <a:defRPr sz="2000"/>
            </a:lvl5pPr>
          </a:lstStyle>
          <a:p>
            <a:pPr lvl="0"/>
            <a:r>
              <a:rPr lang="en-GB" noProof="0" dirty="0" err="1"/>
              <a:t>Indsæt</a:t>
            </a:r>
            <a:r>
              <a:rPr lang="en-GB" noProof="0" dirty="0"/>
              <a:t> element</a:t>
            </a:r>
          </a:p>
        </p:txBody>
      </p:sp>
      <p:sp>
        <p:nvSpPr>
          <p:cNvPr id="2" name="Pladsholder til dato 1"/>
          <p:cNvSpPr>
            <a:spLocks noGrp="1"/>
          </p:cNvSpPr>
          <p:nvPr>
            <p:ph type="dt" sz="half" idx="22"/>
          </p:nvPr>
        </p:nvSpPr>
        <p:spPr/>
        <p:txBody>
          <a:bodyPr/>
          <a:lstStyle/>
          <a:p>
            <a:fld id="{74497FB1-A725-403E-8A73-D158BC10F11F}" type="datetime1">
              <a:rPr lang="da-DK" noProof="0" smtClean="0"/>
              <a:t>29-09-2022</a:t>
            </a:fld>
            <a:endParaRPr lang="en-GB" noProof="0" dirty="0"/>
          </a:p>
        </p:txBody>
      </p:sp>
    </p:spTree>
    <p:extLst>
      <p:ext uri="{BB962C8B-B14F-4D97-AF65-F5344CB8AC3E}">
        <p14:creationId xmlns:p14="http://schemas.microsoft.com/office/powerpoint/2010/main" val="412093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68000" y="756000"/>
            <a:ext cx="11232000" cy="468000"/>
          </a:xfrm>
          <a:prstGeom prst="rect">
            <a:avLst/>
          </a:prstGeom>
        </p:spPr>
        <p:txBody>
          <a:bodyPr vert="horz" lIns="0" tIns="0" rIns="0" bIns="0" rtlCol="0" anchor="t" anchorCtr="0">
            <a:noAutofit/>
          </a:bodyPr>
          <a:lstStyle/>
          <a:p>
            <a:r>
              <a:rPr lang="en-GB" noProof="0" dirty="0" err="1"/>
              <a:t>Overskrift</a:t>
            </a:r>
            <a:endParaRPr lang="en-GB" noProof="0" dirty="0"/>
          </a:p>
        </p:txBody>
      </p:sp>
      <p:sp>
        <p:nvSpPr>
          <p:cNvPr id="3" name="Pladsholder til tekst 2"/>
          <p:cNvSpPr>
            <a:spLocks noGrp="1"/>
          </p:cNvSpPr>
          <p:nvPr>
            <p:ph type="body" idx="1"/>
          </p:nvPr>
        </p:nvSpPr>
        <p:spPr>
          <a:xfrm>
            <a:off x="468000" y="1548000"/>
            <a:ext cx="11232000" cy="3960000"/>
          </a:xfrm>
          <a:prstGeom prst="rect">
            <a:avLst/>
          </a:prstGeom>
        </p:spPr>
        <p:txBody>
          <a:bodyPr vert="horz" lIns="0" tIns="0" rIns="0" bIns="0" rtlCol="0" anchor="t" anchorCtr="0">
            <a:noAutofit/>
          </a:bodyPr>
          <a:lstStyle/>
          <a:p>
            <a:pPr lvl="0"/>
            <a:r>
              <a:rPr lang="en-GB" noProof="0" dirty="0" err="1"/>
              <a:t>Tekst</a:t>
            </a:r>
            <a:endParaRPr lang="en-GB" noProof="0" dirty="0"/>
          </a:p>
          <a:p>
            <a:pPr lvl="1"/>
            <a:r>
              <a:rPr lang="en-GB" noProof="0" dirty="0" err="1"/>
              <a:t>Tekst</a:t>
            </a:r>
            <a:endParaRPr lang="en-GB" noProof="0" dirty="0"/>
          </a:p>
          <a:p>
            <a:pPr lvl="2"/>
            <a:r>
              <a:rPr lang="en-GB" noProof="0" dirty="0" err="1"/>
              <a:t>Tekst</a:t>
            </a:r>
            <a:endParaRPr lang="en-GB" noProof="0" dirty="0"/>
          </a:p>
          <a:p>
            <a:pPr lvl="3"/>
            <a:r>
              <a:rPr lang="en-GB" noProof="0" dirty="0" err="1"/>
              <a:t>Tekst</a:t>
            </a:r>
            <a:endParaRPr lang="en-GB" noProof="0" dirty="0"/>
          </a:p>
          <a:p>
            <a:pPr lvl="4"/>
            <a:r>
              <a:rPr lang="en-GB" noProof="0" dirty="0" err="1"/>
              <a:t>Tekst</a:t>
            </a:r>
            <a:endParaRPr lang="en-GB" noProof="0" dirty="0"/>
          </a:p>
        </p:txBody>
      </p:sp>
      <p:sp>
        <p:nvSpPr>
          <p:cNvPr id="5" name="Pladsholder til dato 4"/>
          <p:cNvSpPr>
            <a:spLocks noGrp="1"/>
          </p:cNvSpPr>
          <p:nvPr>
            <p:ph type="dt" sz="half" idx="2"/>
          </p:nvPr>
        </p:nvSpPr>
        <p:spPr>
          <a:xfrm>
            <a:off x="9526087" y="6228000"/>
            <a:ext cx="1824000" cy="252000"/>
          </a:xfrm>
          <a:prstGeom prst="rect">
            <a:avLst/>
          </a:prstGeom>
        </p:spPr>
        <p:txBody>
          <a:bodyPr vert="horz" lIns="0" tIns="0" rIns="0" bIns="0" rtlCol="0" anchor="ctr"/>
          <a:lstStyle>
            <a:lvl1pPr algn="r">
              <a:defRPr sz="900">
                <a:solidFill>
                  <a:schemeClr val="bg2"/>
                </a:solidFill>
              </a:defRPr>
            </a:lvl1pPr>
          </a:lstStyle>
          <a:p>
            <a:fld id="{A52F7531-3D34-4ECA-948E-0447E32944B1}" type="datetime1">
              <a:rPr lang="da-DK" noProof="0" smtClean="0"/>
              <a:t>29-09-2022</a:t>
            </a:fld>
            <a:endParaRPr lang="en-GB" noProof="0" dirty="0"/>
          </a:p>
        </p:txBody>
      </p:sp>
      <p:sp>
        <p:nvSpPr>
          <p:cNvPr id="7" name="Pladsholder til slidenummer 6"/>
          <p:cNvSpPr>
            <a:spLocks noGrp="1"/>
          </p:cNvSpPr>
          <p:nvPr>
            <p:ph type="sldNum" sz="quarter" idx="4"/>
          </p:nvPr>
        </p:nvSpPr>
        <p:spPr>
          <a:xfrm>
            <a:off x="11424592" y="6228000"/>
            <a:ext cx="275408" cy="252000"/>
          </a:xfrm>
          <a:prstGeom prst="rect">
            <a:avLst/>
          </a:prstGeom>
        </p:spPr>
        <p:txBody>
          <a:bodyPr vert="horz" lIns="0" tIns="0" rIns="0" bIns="0" rtlCol="0" anchor="ctr"/>
          <a:lstStyle>
            <a:lvl1pPr algn="r">
              <a:defRPr sz="900">
                <a:solidFill>
                  <a:schemeClr val="bg2"/>
                </a:solidFill>
              </a:defRPr>
            </a:lvl1pPr>
          </a:lstStyle>
          <a:p>
            <a:fld id="{20EB7ABC-56F9-4FEF-9CF0-E2D14234E329}" type="slidenum">
              <a:rPr lang="en-GB" noProof="0" smtClean="0"/>
              <a:pPr/>
              <a:t>‹nr.›</a:t>
            </a:fld>
            <a:endParaRPr lang="en-GB" noProof="0" dirty="0"/>
          </a:p>
        </p:txBody>
      </p:sp>
      <p:cxnSp>
        <p:nvCxnSpPr>
          <p:cNvPr id="11" name="Lige forbindelse 10"/>
          <p:cNvCxnSpPr/>
          <p:nvPr/>
        </p:nvCxnSpPr>
        <p:spPr>
          <a:xfrm>
            <a:off x="11470634" y="6301633"/>
            <a:ext cx="0" cy="9000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4" name="Billede 3"/>
          <p:cNvPicPr>
            <a:picLocks noChangeAspect="1"/>
          </p:cNvPicPr>
          <p:nvPr/>
        </p:nvPicPr>
        <p:blipFill>
          <a:blip r:embed="rId37" cstate="print">
            <a:extLst>
              <a:ext uri="{28A0092B-C50C-407E-A947-70E740481C1C}">
                <a14:useLocalDpi xmlns:a14="http://schemas.microsoft.com/office/drawing/2010/main" val="0"/>
              </a:ext>
            </a:extLst>
          </a:blip>
          <a:stretch>
            <a:fillRect/>
          </a:stretch>
        </p:blipFill>
        <p:spPr>
          <a:xfrm>
            <a:off x="468000" y="6012000"/>
            <a:ext cx="2556000" cy="403153"/>
          </a:xfrm>
          <a:prstGeom prst="rect">
            <a:avLst/>
          </a:prstGeom>
        </p:spPr>
      </p:pic>
      <p:cxnSp>
        <p:nvCxnSpPr>
          <p:cNvPr id="8" name="Lige forbindelse 7">
            <a:extLst>
              <a:ext uri="{FF2B5EF4-FFF2-40B4-BE49-F238E27FC236}">
                <a16:creationId xmlns:a16="http://schemas.microsoft.com/office/drawing/2014/main" id="{BE68B6B6-6D26-470D-829E-0E7AE3747CCB}"/>
              </a:ext>
            </a:extLst>
          </p:cNvPr>
          <p:cNvCxnSpPr/>
          <p:nvPr userDrawn="1"/>
        </p:nvCxnSpPr>
        <p:spPr>
          <a:xfrm>
            <a:off x="11470634" y="6301633"/>
            <a:ext cx="0" cy="9000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Billede 8">
            <a:extLst>
              <a:ext uri="{FF2B5EF4-FFF2-40B4-BE49-F238E27FC236}">
                <a16:creationId xmlns:a16="http://schemas.microsoft.com/office/drawing/2014/main" id="{DD791A66-2EE8-468B-9E41-1DB6BE9F327F}"/>
              </a:ext>
            </a:extLst>
          </p:cNvPr>
          <p:cNvPicPr>
            <a:picLocks noChangeAspect="1"/>
          </p:cNvPicPr>
          <p:nvPr userDrawn="1"/>
        </p:nvPicPr>
        <p:blipFill>
          <a:blip r:embed="rId37" cstate="print">
            <a:extLst>
              <a:ext uri="{28A0092B-C50C-407E-A947-70E740481C1C}">
                <a14:useLocalDpi xmlns:a14="http://schemas.microsoft.com/office/drawing/2010/main" val="0"/>
              </a:ext>
            </a:extLst>
          </a:blip>
          <a:stretch>
            <a:fillRect/>
          </a:stretch>
        </p:blipFill>
        <p:spPr>
          <a:xfrm>
            <a:off x="468000" y="6012000"/>
            <a:ext cx="2556000" cy="403153"/>
          </a:xfrm>
          <a:prstGeom prst="rect">
            <a:avLst/>
          </a:prstGeom>
        </p:spPr>
      </p:pic>
    </p:spTree>
    <p:extLst>
      <p:ext uri="{BB962C8B-B14F-4D97-AF65-F5344CB8AC3E}">
        <p14:creationId xmlns:p14="http://schemas.microsoft.com/office/powerpoint/2010/main" val="2752055852"/>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 id="2147483791" r:id="rId17"/>
    <p:sldLayoutId id="2147483792" r:id="rId18"/>
    <p:sldLayoutId id="2147483697" r:id="rId19"/>
    <p:sldLayoutId id="2147483716" r:id="rId20"/>
    <p:sldLayoutId id="2147483714" r:id="rId21"/>
    <p:sldLayoutId id="2147483715" r:id="rId22"/>
    <p:sldLayoutId id="2147483701" r:id="rId23"/>
    <p:sldLayoutId id="2147483703" r:id="rId24"/>
    <p:sldLayoutId id="2147483700" r:id="rId25"/>
    <p:sldLayoutId id="2147483704" r:id="rId26"/>
    <p:sldLayoutId id="2147483705" r:id="rId27"/>
    <p:sldLayoutId id="2147483706" r:id="rId28"/>
    <p:sldLayoutId id="2147483707" r:id="rId29"/>
    <p:sldLayoutId id="2147483708" r:id="rId30"/>
    <p:sldLayoutId id="2147483709" r:id="rId31"/>
    <p:sldLayoutId id="2147483710" r:id="rId32"/>
    <p:sldLayoutId id="2147483711" r:id="rId33"/>
    <p:sldLayoutId id="2147483712" r:id="rId34"/>
    <p:sldLayoutId id="2147483713" r:id="rId35"/>
  </p:sldLayoutIdLst>
  <p:hf hdr="0" ftr="0"/>
  <p:txStyles>
    <p:titleStyle>
      <a:lvl1pPr algn="l" defTabSz="914378" rtl="0" eaLnBrk="1" latinLnBrk="0" hangingPunct="1">
        <a:lnSpc>
          <a:spcPts val="3800"/>
        </a:lnSpc>
        <a:spcBef>
          <a:spcPct val="0"/>
        </a:spcBef>
        <a:buNone/>
        <a:defRPr sz="3600" b="1" kern="1200" cap="none" spc="23" baseline="0">
          <a:solidFill>
            <a:schemeClr val="bg2"/>
          </a:solidFill>
          <a:latin typeface="+mj-lt"/>
          <a:ea typeface="+mj-ea"/>
          <a:cs typeface="+mj-cs"/>
        </a:defRPr>
      </a:lvl1pPr>
    </p:titleStyle>
    <p:bodyStyle>
      <a:lvl1pPr marL="288000" indent="-288000" algn="l" defTabSz="914378" rtl="0" eaLnBrk="1" latinLnBrk="0" hangingPunct="1">
        <a:lnSpc>
          <a:spcPts val="3000"/>
        </a:lnSpc>
        <a:spcBef>
          <a:spcPts val="0"/>
        </a:spcBef>
        <a:buClrTx/>
        <a:buSzPct val="100000"/>
        <a:buFont typeface="Arial" panose="020B0604020202020204" pitchFamily="34" charset="0"/>
        <a:buChar char="•"/>
        <a:tabLst>
          <a:tab pos="358775" algn="l"/>
        </a:tabLst>
        <a:defRPr sz="2400" kern="1200">
          <a:solidFill>
            <a:srgbClr val="004250"/>
          </a:solidFill>
          <a:latin typeface="+mn-lt"/>
          <a:ea typeface="+mn-ea"/>
          <a:cs typeface="+mn-cs"/>
        </a:defRPr>
      </a:lvl1pPr>
      <a:lvl2pPr marL="566738" indent="-261938" algn="l" defTabSz="914378" rtl="0" eaLnBrk="1" latinLnBrk="0" hangingPunct="1">
        <a:lnSpc>
          <a:spcPct val="100000"/>
        </a:lnSpc>
        <a:spcBef>
          <a:spcPts val="0"/>
        </a:spcBef>
        <a:buClr>
          <a:srgbClr val="40717C"/>
        </a:buClr>
        <a:buSzPct val="100000"/>
        <a:buFont typeface="Arial" panose="020B0604020202020204" pitchFamily="34" charset="0"/>
        <a:buChar char="•"/>
        <a:defRPr sz="2000" kern="1200">
          <a:solidFill>
            <a:srgbClr val="40717C"/>
          </a:solidFill>
          <a:latin typeface="+mn-lt"/>
          <a:ea typeface="+mn-ea"/>
          <a:cs typeface="+mn-cs"/>
        </a:defRPr>
      </a:lvl2pPr>
      <a:lvl3pPr marL="827088" indent="-260350" algn="l" defTabSz="914378" rtl="0" eaLnBrk="1" latinLnBrk="0" hangingPunct="1">
        <a:lnSpc>
          <a:spcPct val="100000"/>
        </a:lnSpc>
        <a:spcBef>
          <a:spcPts val="0"/>
        </a:spcBef>
        <a:buClrTx/>
        <a:buSzPct val="100000"/>
        <a:buFont typeface="Arial" panose="020B0604020202020204" pitchFamily="34" charset="0"/>
        <a:buChar char="•"/>
        <a:defRPr sz="1800" kern="1200">
          <a:solidFill>
            <a:srgbClr val="7FA0A7"/>
          </a:solidFill>
          <a:latin typeface="+mn-lt"/>
          <a:ea typeface="+mn-ea"/>
          <a:cs typeface="+mn-cs"/>
        </a:defRPr>
      </a:lvl3pPr>
      <a:lvl4pPr marL="1055688" indent="-228600" algn="l" defTabSz="914378" rtl="0" eaLnBrk="1" latinLnBrk="0" hangingPunct="1">
        <a:lnSpc>
          <a:spcPct val="100000"/>
        </a:lnSpc>
        <a:spcBef>
          <a:spcPts val="0"/>
        </a:spcBef>
        <a:buClrTx/>
        <a:buSzPct val="100000"/>
        <a:buFont typeface="Arial" panose="020B0604020202020204" pitchFamily="34" charset="0"/>
        <a:buChar char="•"/>
        <a:defRPr sz="1600" kern="1200">
          <a:solidFill>
            <a:srgbClr val="7FA0A7"/>
          </a:solidFill>
          <a:latin typeface="+mn-lt"/>
          <a:ea typeface="+mn-ea"/>
          <a:cs typeface="+mn-cs"/>
        </a:defRPr>
      </a:lvl4pPr>
      <a:lvl5pPr marL="1262063" indent="-195263" algn="l" defTabSz="914378" rtl="0" eaLnBrk="1" latinLnBrk="0" hangingPunct="1">
        <a:lnSpc>
          <a:spcPct val="100000"/>
        </a:lnSpc>
        <a:spcBef>
          <a:spcPts val="0"/>
        </a:spcBef>
        <a:buClrTx/>
        <a:buSzPct val="100000"/>
        <a:buFont typeface="Arial" panose="020B0604020202020204" pitchFamily="34" charset="0"/>
        <a:buChar char="•"/>
        <a:defRPr sz="1400" kern="1200">
          <a:solidFill>
            <a:srgbClr val="7FA0A7"/>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a-DK"/>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jpeg"/><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hyperlink" Target="https://gh.bmj.com/content/5/Suppl_2/e009023" TargetMode="External"/><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0.jpg"/><Relationship Id="rId5" Type="http://schemas.openxmlformats.org/officeDocument/2006/relationships/image" Target="../media/image14.pn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23.jp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hyperlink" Target="https://news.un.org/en/story/2022/03/1114512" TargetMode="External"/><Relationship Id="rId5" Type="http://schemas.openxmlformats.org/officeDocument/2006/relationships/image" Target="../media/image15.jp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internationalmidwives.org/assets/files/definitions-files/2018/06/eng-international-code-of-ethics-for-midwives.pdf" TargetMode="Externa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hyperlink" Target="https://onlinelibrary.wiley.com/doi/pdf/10.1111/nuf.12482" TargetMode="External"/><Relationship Id="rId5" Type="http://schemas.openxmlformats.org/officeDocument/2006/relationships/image" Target="../media/image14.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3" cstate="print"/>
          <a:srcRect/>
          <a:stretch>
            <a:fillRect/>
          </a:stretch>
        </p:blipFill>
        <p:spPr bwMode="auto">
          <a:xfrm>
            <a:off x="6456040" y="75482"/>
            <a:ext cx="5400600" cy="1187309"/>
          </a:xfrm>
          <a:prstGeom prst="rect">
            <a:avLst/>
          </a:prstGeom>
          <a:noFill/>
        </p:spPr>
      </p:pic>
      <p:sp>
        <p:nvSpPr>
          <p:cNvPr id="2" name="Titel 1"/>
          <p:cNvSpPr>
            <a:spLocks noGrp="1"/>
          </p:cNvSpPr>
          <p:nvPr>
            <p:ph type="title"/>
          </p:nvPr>
        </p:nvSpPr>
        <p:spPr>
          <a:xfrm>
            <a:off x="335360" y="2132856"/>
            <a:ext cx="11232000" cy="916500"/>
          </a:xfrm>
        </p:spPr>
        <p:txBody>
          <a:bodyPr/>
          <a:lstStyle/>
          <a:p>
            <a:r>
              <a:rPr lang="en-US" sz="4800" noProof="0" dirty="0"/>
              <a:t>SafeMa – Ethics in Midwifery</a:t>
            </a:r>
          </a:p>
        </p:txBody>
      </p:sp>
      <p:sp>
        <p:nvSpPr>
          <p:cNvPr id="3" name="Pladsholder til tekst 2"/>
          <p:cNvSpPr>
            <a:spLocks noGrp="1"/>
          </p:cNvSpPr>
          <p:nvPr>
            <p:ph type="body" sz="quarter" idx="17"/>
          </p:nvPr>
        </p:nvSpPr>
        <p:spPr>
          <a:xfrm>
            <a:off x="468000" y="3841444"/>
            <a:ext cx="11232000" cy="1027716"/>
          </a:xfrm>
        </p:spPr>
        <p:txBody>
          <a:bodyPr/>
          <a:lstStyle/>
          <a:p>
            <a:r>
              <a:rPr lang="en-US" sz="2800" b="1" dirty="0"/>
              <a:t>National conference: Best practice in Midwifery, Cambodia </a:t>
            </a:r>
          </a:p>
          <a:p>
            <a:endParaRPr lang="en-US" dirty="0"/>
          </a:p>
          <a:p>
            <a:r>
              <a:rPr lang="en-US" sz="2400" dirty="0"/>
              <a:t>Associated professor </a:t>
            </a:r>
            <a:r>
              <a:rPr lang="en-US" dirty="0"/>
              <a:t>Marie Hald Thisted, UCN</a:t>
            </a:r>
          </a:p>
          <a:p>
            <a:r>
              <a:rPr lang="en-US" dirty="0"/>
              <a:t>Email: mht@ucn.dk</a:t>
            </a:r>
          </a:p>
          <a:p>
            <a:r>
              <a:rPr lang="en-US" dirty="0"/>
              <a:t> </a:t>
            </a:r>
          </a:p>
        </p:txBody>
      </p:sp>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72064" y="265369"/>
            <a:ext cx="1130291" cy="864096"/>
          </a:xfrm>
          <a:prstGeom prst="rect">
            <a:avLst/>
          </a:prstGeom>
        </p:spPr>
      </p:pic>
      <p:sp>
        <p:nvSpPr>
          <p:cNvPr id="12"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spTree>
    <p:extLst>
      <p:ext uri="{BB962C8B-B14F-4D97-AF65-F5344CB8AC3E}">
        <p14:creationId xmlns:p14="http://schemas.microsoft.com/office/powerpoint/2010/main" val="3612398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F002456-5F42-48FC-9C76-42FECBF3A777}"/>
              </a:ext>
            </a:extLst>
          </p:cNvPr>
          <p:cNvSpPr>
            <a:spLocks noGrp="1"/>
          </p:cNvSpPr>
          <p:nvPr>
            <p:ph type="title"/>
          </p:nvPr>
        </p:nvSpPr>
        <p:spPr>
          <a:xfrm>
            <a:off x="468000" y="1152704"/>
            <a:ext cx="11232000" cy="395296"/>
          </a:xfrm>
        </p:spPr>
        <p:txBody>
          <a:bodyPr/>
          <a:lstStyle/>
          <a:p>
            <a:r>
              <a:rPr lang="en-US" sz="3200" noProof="0" dirty="0"/>
              <a:t>3 Core elements</a:t>
            </a:r>
          </a:p>
        </p:txBody>
      </p:sp>
      <p:sp>
        <p:nvSpPr>
          <p:cNvPr id="8" name="Pladsholder til tekst 7">
            <a:extLst>
              <a:ext uri="{FF2B5EF4-FFF2-40B4-BE49-F238E27FC236}">
                <a16:creationId xmlns:a16="http://schemas.microsoft.com/office/drawing/2014/main" id="{D01165F8-D01E-4BA1-ADBF-62D59DBDA1A2}"/>
              </a:ext>
            </a:extLst>
          </p:cNvPr>
          <p:cNvSpPr>
            <a:spLocks noGrp="1"/>
          </p:cNvSpPr>
          <p:nvPr>
            <p:ph type="body" sz="quarter" idx="13"/>
          </p:nvPr>
        </p:nvSpPr>
        <p:spPr>
          <a:xfrm>
            <a:off x="480485" y="1772816"/>
            <a:ext cx="11231033" cy="3735184"/>
          </a:xfrm>
        </p:spPr>
        <p:txBody>
          <a:bodyPr/>
          <a:lstStyle/>
          <a:p>
            <a:endParaRPr lang="en-US" noProof="0" dirty="0"/>
          </a:p>
        </p:txBody>
      </p:sp>
      <p:sp>
        <p:nvSpPr>
          <p:cNvPr id="5"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pic>
        <p:nvPicPr>
          <p:cNvPr id="6"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2" cstate="print"/>
          <a:srcRect/>
          <a:stretch>
            <a:fillRect/>
          </a:stretch>
        </p:blipFill>
        <p:spPr bwMode="auto">
          <a:xfrm>
            <a:off x="6096000" y="188640"/>
            <a:ext cx="4608512" cy="1013171"/>
          </a:xfrm>
          <a:prstGeom prst="rect">
            <a:avLst/>
          </a:prstGeom>
          <a:noFill/>
        </p:spPr>
      </p:pic>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6520" y="332656"/>
            <a:ext cx="941909" cy="720080"/>
          </a:xfrm>
          <a:prstGeom prst="rect">
            <a:avLst/>
          </a:prstGeom>
        </p:spPr>
      </p:pic>
      <p:sp>
        <p:nvSpPr>
          <p:cNvPr id="2" name="Pladsholder til dato 1">
            <a:extLst>
              <a:ext uri="{FF2B5EF4-FFF2-40B4-BE49-F238E27FC236}">
                <a16:creationId xmlns:a16="http://schemas.microsoft.com/office/drawing/2014/main" id="{1033E530-E30C-4AB3-98AE-B3499DE65F1D}"/>
              </a:ext>
            </a:extLst>
          </p:cNvPr>
          <p:cNvSpPr>
            <a:spLocks noGrp="1"/>
          </p:cNvSpPr>
          <p:nvPr>
            <p:ph type="dt" sz="half" idx="14"/>
          </p:nvPr>
        </p:nvSpPr>
        <p:spPr/>
        <p:txBody>
          <a:bodyPr/>
          <a:lstStyle/>
          <a:p>
            <a:fld id="{BDD221C5-647A-4B78-A4F9-4FE924A90530}" type="datetime1">
              <a:rPr lang="da-DK" noProof="0" smtClean="0"/>
              <a:t>29-09-2022</a:t>
            </a:fld>
            <a:endParaRPr lang="en-GB" noProof="0" dirty="0"/>
          </a:p>
        </p:txBody>
      </p:sp>
      <p:sp>
        <p:nvSpPr>
          <p:cNvPr id="3" name="Pladsholder til slidenummer 2">
            <a:extLst>
              <a:ext uri="{FF2B5EF4-FFF2-40B4-BE49-F238E27FC236}">
                <a16:creationId xmlns:a16="http://schemas.microsoft.com/office/drawing/2014/main" id="{0E9FF58B-4E0D-4501-9ED3-0FD0F1EF0830}"/>
              </a:ext>
            </a:extLst>
          </p:cNvPr>
          <p:cNvSpPr>
            <a:spLocks noGrp="1"/>
          </p:cNvSpPr>
          <p:nvPr>
            <p:ph type="sldNum" sz="quarter" idx="12"/>
          </p:nvPr>
        </p:nvSpPr>
        <p:spPr/>
        <p:txBody>
          <a:bodyPr/>
          <a:lstStyle/>
          <a:p>
            <a:fld id="{20EB7ABC-56F9-4FEF-9CF0-E2D14234E329}" type="slidenum">
              <a:rPr lang="en-GB" noProof="0" smtClean="0"/>
              <a:pPr/>
              <a:t>10</a:t>
            </a:fld>
            <a:endParaRPr lang="en-GB" noProof="0" dirty="0"/>
          </a:p>
        </p:txBody>
      </p:sp>
      <p:pic>
        <p:nvPicPr>
          <p:cNvPr id="10" name="Picture 1">
            <a:extLst>
              <a:ext uri="{FF2B5EF4-FFF2-40B4-BE49-F238E27FC236}">
                <a16:creationId xmlns:a16="http://schemas.microsoft.com/office/drawing/2014/main" id="{0736CCB2-C199-4A52-AE6E-85BF03E9136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791744" y="1463828"/>
            <a:ext cx="4608512" cy="4481738"/>
          </a:xfrm>
          <a:prstGeom prst="rect">
            <a:avLst/>
          </a:prstGeom>
          <a:noFill/>
          <a:ln>
            <a:noFill/>
          </a:ln>
        </p:spPr>
      </p:pic>
      <p:sp>
        <p:nvSpPr>
          <p:cNvPr id="11" name="Tekstfelt 10">
            <a:extLst>
              <a:ext uri="{FF2B5EF4-FFF2-40B4-BE49-F238E27FC236}">
                <a16:creationId xmlns:a16="http://schemas.microsoft.com/office/drawing/2014/main" id="{3A6E8A5F-3AF6-49EE-9A07-5FC5EA6915F9}"/>
              </a:ext>
            </a:extLst>
          </p:cNvPr>
          <p:cNvSpPr txBox="1"/>
          <p:nvPr/>
        </p:nvSpPr>
        <p:spPr>
          <a:xfrm>
            <a:off x="8760296" y="5637167"/>
            <a:ext cx="3672408" cy="400110"/>
          </a:xfrm>
          <a:prstGeom prst="rect">
            <a:avLst/>
          </a:prstGeom>
          <a:noFill/>
        </p:spPr>
        <p:txBody>
          <a:bodyPr wrap="square" rtlCol="0">
            <a:spAutoFit/>
          </a:bodyPr>
          <a:lstStyle/>
          <a:p>
            <a:r>
              <a:rPr lang="da-DK" sz="2000" dirty="0"/>
              <a:t>Source: WHO, UN</a:t>
            </a:r>
          </a:p>
        </p:txBody>
      </p:sp>
    </p:spTree>
    <p:extLst>
      <p:ext uri="{BB962C8B-B14F-4D97-AF65-F5344CB8AC3E}">
        <p14:creationId xmlns:p14="http://schemas.microsoft.com/office/powerpoint/2010/main" val="2268820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F002456-5F42-48FC-9C76-42FECBF3A777}"/>
              </a:ext>
            </a:extLst>
          </p:cNvPr>
          <p:cNvSpPr>
            <a:spLocks noGrp="1"/>
          </p:cNvSpPr>
          <p:nvPr>
            <p:ph type="title"/>
          </p:nvPr>
        </p:nvSpPr>
        <p:spPr>
          <a:xfrm>
            <a:off x="468000" y="1152704"/>
            <a:ext cx="11232000" cy="720080"/>
          </a:xfrm>
        </p:spPr>
        <p:txBody>
          <a:bodyPr/>
          <a:lstStyle/>
          <a:p>
            <a:r>
              <a:rPr lang="en-US" noProof="0" dirty="0"/>
              <a:t>Achieving respectful Maternity Care – 3 levels</a:t>
            </a:r>
          </a:p>
        </p:txBody>
      </p:sp>
      <p:sp>
        <p:nvSpPr>
          <p:cNvPr id="8" name="Pladsholder til tekst 7">
            <a:extLst>
              <a:ext uri="{FF2B5EF4-FFF2-40B4-BE49-F238E27FC236}">
                <a16:creationId xmlns:a16="http://schemas.microsoft.com/office/drawing/2014/main" id="{D01165F8-D01E-4BA1-ADBF-62D59DBDA1A2}"/>
              </a:ext>
            </a:extLst>
          </p:cNvPr>
          <p:cNvSpPr>
            <a:spLocks noGrp="1"/>
          </p:cNvSpPr>
          <p:nvPr>
            <p:ph type="body" sz="quarter" idx="13"/>
          </p:nvPr>
        </p:nvSpPr>
        <p:spPr>
          <a:xfrm>
            <a:off x="480483" y="2016800"/>
            <a:ext cx="11231033" cy="3941272"/>
          </a:xfrm>
        </p:spPr>
        <p:txBody>
          <a:bodyPr/>
          <a:lstStyle/>
          <a:p>
            <a:pPr marL="0" indent="0">
              <a:buNone/>
            </a:pPr>
            <a:endParaRPr lang="en-GB" b="1" dirty="0"/>
          </a:p>
          <a:p>
            <a:r>
              <a:rPr lang="en-GB" sz="3200" dirty="0"/>
              <a:t>At the policy level</a:t>
            </a:r>
          </a:p>
          <a:p>
            <a:endParaRPr lang="en-GB" sz="3200" dirty="0"/>
          </a:p>
          <a:p>
            <a:endParaRPr lang="en-GB" sz="3200" dirty="0"/>
          </a:p>
          <a:p>
            <a:r>
              <a:rPr lang="en-GB" sz="3200" dirty="0"/>
              <a:t>At the facility level</a:t>
            </a:r>
          </a:p>
          <a:p>
            <a:endParaRPr lang="en-GB" sz="3200" dirty="0"/>
          </a:p>
          <a:p>
            <a:endParaRPr lang="en-GB" sz="3200" dirty="0"/>
          </a:p>
          <a:p>
            <a:r>
              <a:rPr lang="en-GB" sz="3200" dirty="0"/>
              <a:t>At community and individual level</a:t>
            </a:r>
          </a:p>
          <a:p>
            <a:pPr marL="0" indent="0">
              <a:buNone/>
            </a:pPr>
            <a:r>
              <a:rPr lang="en-GB" sz="3200" dirty="0"/>
              <a:t>										</a:t>
            </a:r>
            <a:r>
              <a:rPr lang="en-GB" sz="2000" dirty="0"/>
              <a:t>Source: </a:t>
            </a:r>
            <a:r>
              <a:rPr lang="en-GB" sz="2000" dirty="0">
                <a:hlinkClick r:id="rId3"/>
              </a:rPr>
              <a:t>Stanton 2022</a:t>
            </a:r>
            <a:endParaRPr lang="en-GB" sz="2000" dirty="0"/>
          </a:p>
          <a:p>
            <a:pPr marL="0" indent="0">
              <a:buNone/>
            </a:pPr>
            <a:endParaRPr lang="en-GB" dirty="0"/>
          </a:p>
          <a:p>
            <a:endParaRPr lang="en-GB" dirty="0"/>
          </a:p>
          <a:p>
            <a:pPr lvl="1"/>
            <a:endParaRPr lang="en-GB" dirty="0"/>
          </a:p>
          <a:p>
            <a:pPr marL="304800" lvl="1" indent="0">
              <a:buNone/>
            </a:pPr>
            <a:r>
              <a:rPr lang="en-GB" dirty="0"/>
              <a:t> </a:t>
            </a:r>
          </a:p>
          <a:p>
            <a:endParaRPr lang="en-GB" dirty="0"/>
          </a:p>
          <a:p>
            <a:endParaRPr lang="en-GB" dirty="0"/>
          </a:p>
        </p:txBody>
      </p:sp>
      <p:sp>
        <p:nvSpPr>
          <p:cNvPr id="5"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pic>
        <p:nvPicPr>
          <p:cNvPr id="6"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4" cstate="print"/>
          <a:srcRect/>
          <a:stretch>
            <a:fillRect/>
          </a:stretch>
        </p:blipFill>
        <p:spPr bwMode="auto">
          <a:xfrm>
            <a:off x="6096000" y="188640"/>
            <a:ext cx="4608512" cy="1013171"/>
          </a:xfrm>
          <a:prstGeom prst="rect">
            <a:avLst/>
          </a:prstGeom>
          <a:noFill/>
        </p:spPr>
      </p:pic>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76520" y="332656"/>
            <a:ext cx="941909" cy="720080"/>
          </a:xfrm>
          <a:prstGeom prst="rect">
            <a:avLst/>
          </a:prstGeom>
        </p:spPr>
      </p:pic>
      <p:sp>
        <p:nvSpPr>
          <p:cNvPr id="2" name="Pladsholder til dato 1">
            <a:extLst>
              <a:ext uri="{FF2B5EF4-FFF2-40B4-BE49-F238E27FC236}">
                <a16:creationId xmlns:a16="http://schemas.microsoft.com/office/drawing/2014/main" id="{602FCB44-9E8C-4C31-8F9A-528565A9491F}"/>
              </a:ext>
            </a:extLst>
          </p:cNvPr>
          <p:cNvSpPr>
            <a:spLocks noGrp="1"/>
          </p:cNvSpPr>
          <p:nvPr>
            <p:ph type="dt" sz="half" idx="14"/>
          </p:nvPr>
        </p:nvSpPr>
        <p:spPr/>
        <p:txBody>
          <a:bodyPr/>
          <a:lstStyle/>
          <a:p>
            <a:fld id="{8E2E456E-4339-4850-AAAF-9A8F3ECEE6F5}" type="datetime1">
              <a:rPr lang="da-DK" noProof="0" smtClean="0"/>
              <a:t>29-09-2022</a:t>
            </a:fld>
            <a:endParaRPr lang="en-GB" noProof="0" dirty="0"/>
          </a:p>
        </p:txBody>
      </p:sp>
      <p:sp>
        <p:nvSpPr>
          <p:cNvPr id="3" name="Pladsholder til slidenummer 2">
            <a:extLst>
              <a:ext uri="{FF2B5EF4-FFF2-40B4-BE49-F238E27FC236}">
                <a16:creationId xmlns:a16="http://schemas.microsoft.com/office/drawing/2014/main" id="{B068A73F-EB3C-4B6B-9174-FF481C3D6DED}"/>
              </a:ext>
            </a:extLst>
          </p:cNvPr>
          <p:cNvSpPr>
            <a:spLocks noGrp="1"/>
          </p:cNvSpPr>
          <p:nvPr>
            <p:ph type="sldNum" sz="quarter" idx="12"/>
          </p:nvPr>
        </p:nvSpPr>
        <p:spPr/>
        <p:txBody>
          <a:bodyPr/>
          <a:lstStyle/>
          <a:p>
            <a:fld id="{20EB7ABC-56F9-4FEF-9CF0-E2D14234E329}" type="slidenum">
              <a:rPr lang="en-GB" noProof="0" smtClean="0"/>
              <a:pPr/>
              <a:t>11</a:t>
            </a:fld>
            <a:endParaRPr lang="en-GB" noProof="0" dirty="0"/>
          </a:p>
        </p:txBody>
      </p:sp>
      <p:pic>
        <p:nvPicPr>
          <p:cNvPr id="10" name="Billede 9" descr="Et billede, der indeholder tekst, visitkort, clipart&#10;&#10;Automatisk genereret beskrivelse">
            <a:extLst>
              <a:ext uri="{FF2B5EF4-FFF2-40B4-BE49-F238E27FC236}">
                <a16:creationId xmlns:a16="http://schemas.microsoft.com/office/drawing/2014/main" id="{E76B68A3-C221-4068-8809-ED75166CE69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66620" y="2053382"/>
            <a:ext cx="814677" cy="825636"/>
          </a:xfrm>
          <a:prstGeom prst="rect">
            <a:avLst/>
          </a:prstGeom>
        </p:spPr>
      </p:pic>
      <p:pic>
        <p:nvPicPr>
          <p:cNvPr id="14" name="Billede 13" descr="Et billede, der indeholder tekst, førstehjælpssæt, resultattavle, bord&#10;&#10;Automatisk genereret beskrivelse">
            <a:extLst>
              <a:ext uri="{FF2B5EF4-FFF2-40B4-BE49-F238E27FC236}">
                <a16:creationId xmlns:a16="http://schemas.microsoft.com/office/drawing/2014/main" id="{92E136FF-C47F-418A-B8A3-2CC982B92AB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66620" y="3106512"/>
            <a:ext cx="1044351" cy="901492"/>
          </a:xfrm>
          <a:prstGeom prst="rect">
            <a:avLst/>
          </a:prstGeom>
        </p:spPr>
      </p:pic>
      <p:pic>
        <p:nvPicPr>
          <p:cNvPr id="16" name="Billede 15">
            <a:extLst>
              <a:ext uri="{FF2B5EF4-FFF2-40B4-BE49-F238E27FC236}">
                <a16:creationId xmlns:a16="http://schemas.microsoft.com/office/drawing/2014/main" id="{A44CAAF7-C14F-4768-9267-1F91E5B46F7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88088" y="4448808"/>
            <a:ext cx="864711" cy="908144"/>
          </a:xfrm>
          <a:prstGeom prst="rect">
            <a:avLst/>
          </a:prstGeom>
        </p:spPr>
      </p:pic>
    </p:spTree>
    <p:extLst>
      <p:ext uri="{BB962C8B-B14F-4D97-AF65-F5344CB8AC3E}">
        <p14:creationId xmlns:p14="http://schemas.microsoft.com/office/powerpoint/2010/main" val="1019410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F002456-5F42-48FC-9C76-42FECBF3A777}"/>
              </a:ext>
            </a:extLst>
          </p:cNvPr>
          <p:cNvSpPr>
            <a:spLocks noGrp="1"/>
          </p:cNvSpPr>
          <p:nvPr>
            <p:ph type="title"/>
          </p:nvPr>
        </p:nvSpPr>
        <p:spPr>
          <a:xfrm>
            <a:off x="468000" y="1152704"/>
            <a:ext cx="11232000" cy="720080"/>
          </a:xfrm>
        </p:spPr>
        <p:txBody>
          <a:bodyPr/>
          <a:lstStyle/>
          <a:p>
            <a:r>
              <a:rPr lang="en-US" sz="3200" b="0" dirty="0"/>
              <a:t>Thank you for your attention – Any questions?</a:t>
            </a:r>
            <a:endParaRPr lang="en-US" sz="3200" b="0" noProof="0" dirty="0"/>
          </a:p>
        </p:txBody>
      </p:sp>
      <p:sp>
        <p:nvSpPr>
          <p:cNvPr id="8" name="Pladsholder til tekst 7">
            <a:extLst>
              <a:ext uri="{FF2B5EF4-FFF2-40B4-BE49-F238E27FC236}">
                <a16:creationId xmlns:a16="http://schemas.microsoft.com/office/drawing/2014/main" id="{D01165F8-D01E-4BA1-ADBF-62D59DBDA1A2}"/>
              </a:ext>
            </a:extLst>
          </p:cNvPr>
          <p:cNvSpPr>
            <a:spLocks noGrp="1"/>
          </p:cNvSpPr>
          <p:nvPr>
            <p:ph type="body" sz="quarter" idx="13"/>
          </p:nvPr>
        </p:nvSpPr>
        <p:spPr>
          <a:xfrm>
            <a:off x="480485" y="1772816"/>
            <a:ext cx="11231033" cy="4185256"/>
          </a:xfrm>
        </p:spPr>
        <p:txBody>
          <a:bodyPr/>
          <a:lstStyle/>
          <a:p>
            <a:pPr marL="0" indent="0">
              <a:buNone/>
            </a:pPr>
            <a:endParaRPr lang="en-GB" dirty="0"/>
          </a:p>
          <a:p>
            <a:pPr marL="0" indent="0">
              <a:buNone/>
            </a:pPr>
            <a:endParaRPr lang="en-GB" dirty="0"/>
          </a:p>
          <a:p>
            <a:endParaRPr lang="en-GB" dirty="0"/>
          </a:p>
          <a:p>
            <a:pPr lvl="1"/>
            <a:endParaRPr lang="en-GB" dirty="0"/>
          </a:p>
          <a:p>
            <a:pPr marL="304800" lvl="1" indent="0">
              <a:buNone/>
            </a:pPr>
            <a:r>
              <a:rPr lang="en-GB" dirty="0"/>
              <a:t> </a:t>
            </a:r>
          </a:p>
          <a:p>
            <a:endParaRPr lang="en-GB" dirty="0"/>
          </a:p>
          <a:p>
            <a:endParaRPr lang="en-GB" dirty="0"/>
          </a:p>
        </p:txBody>
      </p:sp>
      <p:sp>
        <p:nvSpPr>
          <p:cNvPr id="5"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pic>
        <p:nvPicPr>
          <p:cNvPr id="6"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3" cstate="print"/>
          <a:srcRect/>
          <a:stretch>
            <a:fillRect/>
          </a:stretch>
        </p:blipFill>
        <p:spPr bwMode="auto">
          <a:xfrm>
            <a:off x="6096000" y="188640"/>
            <a:ext cx="4608512" cy="1013171"/>
          </a:xfrm>
          <a:prstGeom prst="rect">
            <a:avLst/>
          </a:prstGeom>
          <a:noFill/>
        </p:spPr>
      </p:pic>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6520" y="332656"/>
            <a:ext cx="941909" cy="720080"/>
          </a:xfrm>
          <a:prstGeom prst="rect">
            <a:avLst/>
          </a:prstGeom>
        </p:spPr>
      </p:pic>
      <p:sp>
        <p:nvSpPr>
          <p:cNvPr id="2" name="Pladsholder til dato 1">
            <a:extLst>
              <a:ext uri="{FF2B5EF4-FFF2-40B4-BE49-F238E27FC236}">
                <a16:creationId xmlns:a16="http://schemas.microsoft.com/office/drawing/2014/main" id="{602FCB44-9E8C-4C31-8F9A-528565A9491F}"/>
              </a:ext>
            </a:extLst>
          </p:cNvPr>
          <p:cNvSpPr>
            <a:spLocks noGrp="1"/>
          </p:cNvSpPr>
          <p:nvPr>
            <p:ph type="dt" sz="half" idx="14"/>
          </p:nvPr>
        </p:nvSpPr>
        <p:spPr/>
        <p:txBody>
          <a:bodyPr/>
          <a:lstStyle/>
          <a:p>
            <a:fld id="{8E2E456E-4339-4850-AAAF-9A8F3ECEE6F5}" type="datetime1">
              <a:rPr lang="da-DK" noProof="0" smtClean="0"/>
              <a:t>29-09-2022</a:t>
            </a:fld>
            <a:endParaRPr lang="en-GB" noProof="0" dirty="0"/>
          </a:p>
        </p:txBody>
      </p:sp>
      <p:sp>
        <p:nvSpPr>
          <p:cNvPr id="3" name="Pladsholder til slidenummer 2">
            <a:extLst>
              <a:ext uri="{FF2B5EF4-FFF2-40B4-BE49-F238E27FC236}">
                <a16:creationId xmlns:a16="http://schemas.microsoft.com/office/drawing/2014/main" id="{B068A73F-EB3C-4B6B-9174-FF481C3D6DED}"/>
              </a:ext>
            </a:extLst>
          </p:cNvPr>
          <p:cNvSpPr>
            <a:spLocks noGrp="1"/>
          </p:cNvSpPr>
          <p:nvPr>
            <p:ph type="sldNum" sz="quarter" idx="12"/>
          </p:nvPr>
        </p:nvSpPr>
        <p:spPr/>
        <p:txBody>
          <a:bodyPr/>
          <a:lstStyle/>
          <a:p>
            <a:fld id="{20EB7ABC-56F9-4FEF-9CF0-E2D14234E329}" type="slidenum">
              <a:rPr lang="en-GB" noProof="0" smtClean="0"/>
              <a:pPr/>
              <a:t>12</a:t>
            </a:fld>
            <a:endParaRPr lang="en-GB" noProof="0" dirty="0"/>
          </a:p>
        </p:txBody>
      </p:sp>
      <p:pic>
        <p:nvPicPr>
          <p:cNvPr id="12" name="Billede 11">
            <a:extLst>
              <a:ext uri="{FF2B5EF4-FFF2-40B4-BE49-F238E27FC236}">
                <a16:creationId xmlns:a16="http://schemas.microsoft.com/office/drawing/2014/main" id="{8EEAAF01-FDE9-4343-8125-AB487F5E88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99656" y="2256268"/>
            <a:ext cx="5472410" cy="3421333"/>
          </a:xfrm>
          <a:prstGeom prst="rect">
            <a:avLst/>
          </a:prstGeom>
        </p:spPr>
      </p:pic>
    </p:spTree>
    <p:extLst>
      <p:ext uri="{BB962C8B-B14F-4D97-AF65-F5344CB8AC3E}">
        <p14:creationId xmlns:p14="http://schemas.microsoft.com/office/powerpoint/2010/main" val="2376906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F002456-5F42-48FC-9C76-42FECBF3A777}"/>
              </a:ext>
            </a:extLst>
          </p:cNvPr>
          <p:cNvSpPr>
            <a:spLocks noGrp="1"/>
          </p:cNvSpPr>
          <p:nvPr>
            <p:ph type="title"/>
          </p:nvPr>
        </p:nvSpPr>
        <p:spPr>
          <a:xfrm>
            <a:off x="468000" y="1152704"/>
            <a:ext cx="11232000" cy="720080"/>
          </a:xfrm>
        </p:spPr>
        <p:txBody>
          <a:bodyPr/>
          <a:lstStyle/>
          <a:p>
            <a:r>
              <a:rPr lang="en-US" sz="3200" b="0" noProof="0" dirty="0"/>
              <a:t>The agenda for this presentation:</a:t>
            </a:r>
          </a:p>
        </p:txBody>
      </p:sp>
      <p:sp>
        <p:nvSpPr>
          <p:cNvPr id="8" name="Pladsholder til tekst 7">
            <a:extLst>
              <a:ext uri="{FF2B5EF4-FFF2-40B4-BE49-F238E27FC236}">
                <a16:creationId xmlns:a16="http://schemas.microsoft.com/office/drawing/2014/main" id="{D01165F8-D01E-4BA1-ADBF-62D59DBDA1A2}"/>
              </a:ext>
            </a:extLst>
          </p:cNvPr>
          <p:cNvSpPr>
            <a:spLocks noGrp="1"/>
          </p:cNvSpPr>
          <p:nvPr>
            <p:ph type="body" sz="quarter" idx="13"/>
          </p:nvPr>
        </p:nvSpPr>
        <p:spPr>
          <a:xfrm>
            <a:off x="480485" y="1772816"/>
            <a:ext cx="11231033" cy="4185256"/>
          </a:xfrm>
        </p:spPr>
        <p:txBody>
          <a:bodyPr/>
          <a:lstStyle/>
          <a:p>
            <a:pPr marL="0" indent="0">
              <a:buNone/>
            </a:pPr>
            <a:endParaRPr lang="en-GB" b="1" dirty="0"/>
          </a:p>
          <a:p>
            <a:pPr marL="0" indent="0">
              <a:buNone/>
            </a:pPr>
            <a:r>
              <a:rPr lang="en-GB" b="1" dirty="0"/>
              <a:t>The aim </a:t>
            </a:r>
            <a:r>
              <a:rPr lang="en-GB" dirty="0"/>
              <a:t>of this presentation is to focus on a human rights-based approach and ethics as an essential part of midwifery.</a:t>
            </a:r>
          </a:p>
          <a:p>
            <a:pPr marL="0" indent="0">
              <a:buNone/>
            </a:pPr>
            <a:endParaRPr lang="en-GB" dirty="0"/>
          </a:p>
          <a:p>
            <a:r>
              <a:rPr lang="en-GB" dirty="0"/>
              <a:t>Why a focus on human rights is important in midwifery</a:t>
            </a:r>
          </a:p>
          <a:p>
            <a:endParaRPr lang="en-GB" dirty="0"/>
          </a:p>
          <a:p>
            <a:r>
              <a:rPr lang="en-GB" dirty="0"/>
              <a:t>The road to a human-rights based approach </a:t>
            </a:r>
          </a:p>
          <a:p>
            <a:endParaRPr lang="en-GB" dirty="0"/>
          </a:p>
          <a:p>
            <a:pPr marL="0" indent="0">
              <a:buNone/>
            </a:pPr>
            <a:endParaRPr lang="en-GB" dirty="0"/>
          </a:p>
          <a:p>
            <a:endParaRPr lang="en-GB" dirty="0"/>
          </a:p>
          <a:p>
            <a:pPr lvl="1"/>
            <a:endParaRPr lang="en-GB" dirty="0"/>
          </a:p>
          <a:p>
            <a:pPr marL="304800" lvl="1" indent="0">
              <a:buNone/>
            </a:pPr>
            <a:r>
              <a:rPr lang="en-GB" dirty="0"/>
              <a:t> </a:t>
            </a:r>
          </a:p>
          <a:p>
            <a:endParaRPr lang="en-GB" dirty="0"/>
          </a:p>
          <a:p>
            <a:endParaRPr lang="en-GB" dirty="0"/>
          </a:p>
        </p:txBody>
      </p:sp>
      <p:sp>
        <p:nvSpPr>
          <p:cNvPr id="5"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pic>
        <p:nvPicPr>
          <p:cNvPr id="6"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3" cstate="print"/>
          <a:srcRect/>
          <a:stretch>
            <a:fillRect/>
          </a:stretch>
        </p:blipFill>
        <p:spPr bwMode="auto">
          <a:xfrm>
            <a:off x="6096000" y="188640"/>
            <a:ext cx="4608512" cy="1013171"/>
          </a:xfrm>
          <a:prstGeom prst="rect">
            <a:avLst/>
          </a:prstGeom>
          <a:noFill/>
        </p:spPr>
      </p:pic>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6520" y="332656"/>
            <a:ext cx="941909" cy="720080"/>
          </a:xfrm>
          <a:prstGeom prst="rect">
            <a:avLst/>
          </a:prstGeom>
        </p:spPr>
      </p:pic>
      <p:sp>
        <p:nvSpPr>
          <p:cNvPr id="2" name="Pladsholder til dato 1">
            <a:extLst>
              <a:ext uri="{FF2B5EF4-FFF2-40B4-BE49-F238E27FC236}">
                <a16:creationId xmlns:a16="http://schemas.microsoft.com/office/drawing/2014/main" id="{602FCB44-9E8C-4C31-8F9A-528565A9491F}"/>
              </a:ext>
            </a:extLst>
          </p:cNvPr>
          <p:cNvSpPr>
            <a:spLocks noGrp="1"/>
          </p:cNvSpPr>
          <p:nvPr>
            <p:ph type="dt" sz="half" idx="14"/>
          </p:nvPr>
        </p:nvSpPr>
        <p:spPr/>
        <p:txBody>
          <a:bodyPr/>
          <a:lstStyle/>
          <a:p>
            <a:fld id="{8E2E456E-4339-4850-AAAF-9A8F3ECEE6F5}" type="datetime1">
              <a:rPr lang="da-DK" noProof="0" smtClean="0"/>
              <a:t>29-09-2022</a:t>
            </a:fld>
            <a:endParaRPr lang="en-GB" noProof="0" dirty="0"/>
          </a:p>
        </p:txBody>
      </p:sp>
      <p:sp>
        <p:nvSpPr>
          <p:cNvPr id="3" name="Pladsholder til slidenummer 2">
            <a:extLst>
              <a:ext uri="{FF2B5EF4-FFF2-40B4-BE49-F238E27FC236}">
                <a16:creationId xmlns:a16="http://schemas.microsoft.com/office/drawing/2014/main" id="{B068A73F-EB3C-4B6B-9174-FF481C3D6DED}"/>
              </a:ext>
            </a:extLst>
          </p:cNvPr>
          <p:cNvSpPr>
            <a:spLocks noGrp="1"/>
          </p:cNvSpPr>
          <p:nvPr>
            <p:ph type="sldNum" sz="quarter" idx="12"/>
          </p:nvPr>
        </p:nvSpPr>
        <p:spPr/>
        <p:txBody>
          <a:bodyPr/>
          <a:lstStyle/>
          <a:p>
            <a:fld id="{20EB7ABC-56F9-4FEF-9CF0-E2D14234E329}" type="slidenum">
              <a:rPr lang="en-GB" noProof="0" smtClean="0"/>
              <a:pPr/>
              <a:t>2</a:t>
            </a:fld>
            <a:endParaRPr lang="en-GB" noProof="0" dirty="0"/>
          </a:p>
        </p:txBody>
      </p:sp>
    </p:spTree>
    <p:extLst>
      <p:ext uri="{BB962C8B-B14F-4D97-AF65-F5344CB8AC3E}">
        <p14:creationId xmlns:p14="http://schemas.microsoft.com/office/powerpoint/2010/main" val="2766784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F002456-5F42-48FC-9C76-42FECBF3A777}"/>
              </a:ext>
            </a:extLst>
          </p:cNvPr>
          <p:cNvSpPr>
            <a:spLocks noGrp="1"/>
          </p:cNvSpPr>
          <p:nvPr>
            <p:ph type="title"/>
          </p:nvPr>
        </p:nvSpPr>
        <p:spPr>
          <a:xfrm>
            <a:off x="468000" y="1152704"/>
            <a:ext cx="11232000" cy="720080"/>
          </a:xfrm>
        </p:spPr>
        <p:txBody>
          <a:bodyPr/>
          <a:lstStyle/>
          <a:p>
            <a:r>
              <a:rPr lang="en-US" sz="3200" b="0" dirty="0"/>
              <a:t>Human rights during pregnancy, childbirth and beyond </a:t>
            </a:r>
            <a:endParaRPr lang="en-US" sz="3200" b="0" noProof="0" dirty="0"/>
          </a:p>
        </p:txBody>
      </p:sp>
      <p:sp>
        <p:nvSpPr>
          <p:cNvPr id="8" name="Pladsholder til tekst 7">
            <a:extLst>
              <a:ext uri="{FF2B5EF4-FFF2-40B4-BE49-F238E27FC236}">
                <a16:creationId xmlns:a16="http://schemas.microsoft.com/office/drawing/2014/main" id="{D01165F8-D01E-4BA1-ADBF-62D59DBDA1A2}"/>
              </a:ext>
            </a:extLst>
          </p:cNvPr>
          <p:cNvSpPr>
            <a:spLocks noGrp="1"/>
          </p:cNvSpPr>
          <p:nvPr>
            <p:ph type="body" sz="quarter" idx="13"/>
          </p:nvPr>
        </p:nvSpPr>
        <p:spPr>
          <a:xfrm>
            <a:off x="480485" y="1772816"/>
            <a:ext cx="11231033" cy="4185256"/>
          </a:xfrm>
        </p:spPr>
        <p:txBody>
          <a:bodyPr/>
          <a:lstStyle/>
          <a:p>
            <a:pPr marL="0" indent="0">
              <a:buNone/>
            </a:pPr>
            <a:endParaRPr lang="en-GB" dirty="0"/>
          </a:p>
          <a:p>
            <a:pPr marL="0" indent="0">
              <a:buNone/>
            </a:pPr>
            <a:endParaRPr lang="en-GB" dirty="0"/>
          </a:p>
          <a:p>
            <a:endParaRPr lang="en-GB" dirty="0"/>
          </a:p>
          <a:p>
            <a:pPr lvl="1"/>
            <a:endParaRPr lang="en-GB" dirty="0"/>
          </a:p>
          <a:p>
            <a:pPr marL="304800" lvl="1" indent="0">
              <a:buNone/>
            </a:pPr>
            <a:r>
              <a:rPr lang="en-GB" dirty="0"/>
              <a:t> </a:t>
            </a:r>
          </a:p>
          <a:p>
            <a:endParaRPr lang="en-GB" dirty="0"/>
          </a:p>
          <a:p>
            <a:pPr marL="0" indent="0">
              <a:buNone/>
            </a:pPr>
            <a:endParaRPr lang="en-GB" dirty="0"/>
          </a:p>
        </p:txBody>
      </p:sp>
      <p:sp>
        <p:nvSpPr>
          <p:cNvPr id="5"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pic>
        <p:nvPicPr>
          <p:cNvPr id="6"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3" cstate="print"/>
          <a:srcRect/>
          <a:stretch>
            <a:fillRect/>
          </a:stretch>
        </p:blipFill>
        <p:spPr bwMode="auto">
          <a:xfrm>
            <a:off x="6096000" y="188640"/>
            <a:ext cx="4608512" cy="1013171"/>
          </a:xfrm>
          <a:prstGeom prst="rect">
            <a:avLst/>
          </a:prstGeom>
          <a:noFill/>
        </p:spPr>
      </p:pic>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6520" y="332656"/>
            <a:ext cx="941909" cy="720080"/>
          </a:xfrm>
          <a:prstGeom prst="rect">
            <a:avLst/>
          </a:prstGeom>
        </p:spPr>
      </p:pic>
      <p:sp>
        <p:nvSpPr>
          <p:cNvPr id="2" name="Pladsholder til dato 1">
            <a:extLst>
              <a:ext uri="{FF2B5EF4-FFF2-40B4-BE49-F238E27FC236}">
                <a16:creationId xmlns:a16="http://schemas.microsoft.com/office/drawing/2014/main" id="{602FCB44-9E8C-4C31-8F9A-528565A9491F}"/>
              </a:ext>
            </a:extLst>
          </p:cNvPr>
          <p:cNvSpPr>
            <a:spLocks noGrp="1"/>
          </p:cNvSpPr>
          <p:nvPr>
            <p:ph type="dt" sz="half" idx="14"/>
          </p:nvPr>
        </p:nvSpPr>
        <p:spPr/>
        <p:txBody>
          <a:bodyPr/>
          <a:lstStyle/>
          <a:p>
            <a:fld id="{8E2E456E-4339-4850-AAAF-9A8F3ECEE6F5}" type="datetime1">
              <a:rPr lang="da-DK" noProof="0" smtClean="0"/>
              <a:t>29-09-2022</a:t>
            </a:fld>
            <a:endParaRPr lang="en-GB" noProof="0" dirty="0"/>
          </a:p>
        </p:txBody>
      </p:sp>
      <p:sp>
        <p:nvSpPr>
          <p:cNvPr id="3" name="Pladsholder til slidenummer 2">
            <a:extLst>
              <a:ext uri="{FF2B5EF4-FFF2-40B4-BE49-F238E27FC236}">
                <a16:creationId xmlns:a16="http://schemas.microsoft.com/office/drawing/2014/main" id="{B068A73F-EB3C-4B6B-9174-FF481C3D6DED}"/>
              </a:ext>
            </a:extLst>
          </p:cNvPr>
          <p:cNvSpPr>
            <a:spLocks noGrp="1"/>
          </p:cNvSpPr>
          <p:nvPr>
            <p:ph type="sldNum" sz="quarter" idx="12"/>
          </p:nvPr>
        </p:nvSpPr>
        <p:spPr/>
        <p:txBody>
          <a:bodyPr/>
          <a:lstStyle/>
          <a:p>
            <a:fld id="{20EB7ABC-56F9-4FEF-9CF0-E2D14234E329}" type="slidenum">
              <a:rPr lang="en-GB" noProof="0" smtClean="0"/>
              <a:pPr/>
              <a:t>3</a:t>
            </a:fld>
            <a:endParaRPr lang="en-GB" noProof="0" dirty="0"/>
          </a:p>
        </p:txBody>
      </p:sp>
      <p:pic>
        <p:nvPicPr>
          <p:cNvPr id="10" name="Billede 9" descr="Et billede, der indeholder indendørs, person, liggende&#10;&#10;Automatisk genereret beskrivelse">
            <a:extLst>
              <a:ext uri="{FF2B5EF4-FFF2-40B4-BE49-F238E27FC236}">
                <a16:creationId xmlns:a16="http://schemas.microsoft.com/office/drawing/2014/main" id="{7820081A-7673-4CB2-80BD-68F5DE35D84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1544" y="2038699"/>
            <a:ext cx="7660357" cy="3470076"/>
          </a:xfrm>
          <a:prstGeom prst="rect">
            <a:avLst/>
          </a:prstGeom>
        </p:spPr>
      </p:pic>
      <p:sp>
        <p:nvSpPr>
          <p:cNvPr id="11" name="Tekstfelt 10">
            <a:extLst>
              <a:ext uri="{FF2B5EF4-FFF2-40B4-BE49-F238E27FC236}">
                <a16:creationId xmlns:a16="http://schemas.microsoft.com/office/drawing/2014/main" id="{E765F6E6-2D62-440F-B22D-1271E7E10E0A}"/>
              </a:ext>
            </a:extLst>
          </p:cNvPr>
          <p:cNvSpPr txBox="1"/>
          <p:nvPr/>
        </p:nvSpPr>
        <p:spPr>
          <a:xfrm>
            <a:off x="9048328" y="5589240"/>
            <a:ext cx="2016224" cy="400110"/>
          </a:xfrm>
          <a:prstGeom prst="rect">
            <a:avLst/>
          </a:prstGeom>
          <a:noFill/>
        </p:spPr>
        <p:txBody>
          <a:bodyPr wrap="square" rtlCol="0">
            <a:spAutoFit/>
          </a:bodyPr>
          <a:lstStyle/>
          <a:p>
            <a:r>
              <a:rPr lang="da-DK" sz="2000" dirty="0"/>
              <a:t>Source: </a:t>
            </a:r>
            <a:r>
              <a:rPr lang="da-DK" sz="2000" dirty="0">
                <a:hlinkClick r:id="rId6"/>
              </a:rPr>
              <a:t>UN</a:t>
            </a:r>
            <a:endParaRPr lang="da-DK" sz="2000" dirty="0"/>
          </a:p>
        </p:txBody>
      </p:sp>
    </p:spTree>
    <p:extLst>
      <p:ext uri="{BB962C8B-B14F-4D97-AF65-F5344CB8AC3E}">
        <p14:creationId xmlns:p14="http://schemas.microsoft.com/office/powerpoint/2010/main" val="3467686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F002456-5F42-48FC-9C76-42FECBF3A777}"/>
              </a:ext>
            </a:extLst>
          </p:cNvPr>
          <p:cNvSpPr>
            <a:spLocks noGrp="1"/>
          </p:cNvSpPr>
          <p:nvPr>
            <p:ph type="title"/>
          </p:nvPr>
        </p:nvSpPr>
        <p:spPr>
          <a:xfrm>
            <a:off x="468000" y="1152704"/>
            <a:ext cx="11232000" cy="720080"/>
          </a:xfrm>
        </p:spPr>
        <p:txBody>
          <a:bodyPr/>
          <a:lstStyle/>
          <a:p>
            <a:r>
              <a:rPr lang="en-US" sz="3200" b="0" dirty="0"/>
              <a:t>The importance of the Midwife</a:t>
            </a:r>
            <a:br>
              <a:rPr lang="en-US" sz="3200" b="0" dirty="0"/>
            </a:br>
            <a:br>
              <a:rPr lang="en-US" sz="3200" b="0" dirty="0"/>
            </a:br>
            <a:br>
              <a:rPr lang="en-US" sz="3200" b="0" dirty="0"/>
            </a:br>
            <a:endParaRPr lang="en-US" sz="3200" b="0" noProof="0" dirty="0"/>
          </a:p>
        </p:txBody>
      </p:sp>
      <p:sp>
        <p:nvSpPr>
          <p:cNvPr id="8" name="Pladsholder til tekst 7">
            <a:extLst>
              <a:ext uri="{FF2B5EF4-FFF2-40B4-BE49-F238E27FC236}">
                <a16:creationId xmlns:a16="http://schemas.microsoft.com/office/drawing/2014/main" id="{D01165F8-D01E-4BA1-ADBF-62D59DBDA1A2}"/>
              </a:ext>
            </a:extLst>
          </p:cNvPr>
          <p:cNvSpPr>
            <a:spLocks noGrp="1"/>
          </p:cNvSpPr>
          <p:nvPr>
            <p:ph type="body" sz="quarter" idx="13"/>
          </p:nvPr>
        </p:nvSpPr>
        <p:spPr>
          <a:xfrm>
            <a:off x="480485" y="2165874"/>
            <a:ext cx="11231033" cy="3792197"/>
          </a:xfrm>
        </p:spPr>
        <p:txBody>
          <a:bodyPr/>
          <a:lstStyle/>
          <a:p>
            <a:pPr marL="0" indent="0">
              <a:buNone/>
            </a:pPr>
            <a:r>
              <a:rPr lang="en-US" dirty="0">
                <a:solidFill>
                  <a:schemeClr val="accent3"/>
                </a:solidFill>
              </a:rPr>
              <a:t>Research shows that interactions with midwives can enhance or damage the woman's experience of pregnancy, birth and early motherhood, with potentially long-lasting effects (WHO)</a:t>
            </a:r>
          </a:p>
          <a:p>
            <a:pPr marL="0" indent="0">
              <a:buNone/>
            </a:pPr>
            <a:endParaRPr lang="en-US" dirty="0">
              <a:solidFill>
                <a:schemeClr val="accent3"/>
              </a:solidFill>
            </a:endParaRPr>
          </a:p>
          <a:p>
            <a:pPr marL="0" indent="0">
              <a:buNone/>
            </a:pPr>
            <a:r>
              <a:rPr lang="en-US" dirty="0">
                <a:solidFill>
                  <a:schemeClr val="accent3"/>
                </a:solidFill>
                <a:latin typeface="Roboto" panose="020B0604020202020204" pitchFamily="2" charset="0"/>
              </a:rPr>
              <a:t>E</a:t>
            </a:r>
            <a:r>
              <a:rPr lang="en-US" b="0" i="0" dirty="0">
                <a:solidFill>
                  <a:schemeClr val="accent3"/>
                </a:solidFill>
                <a:effectLst/>
                <a:latin typeface="Roboto" panose="020B0604020202020204" pitchFamily="2" charset="0"/>
              </a:rPr>
              <a:t>xperiences of abuse contribute to eroding trust in the health facility, which can then mean that women are less likely to access facility-based care before, during and after birth (WHO, UN)</a:t>
            </a:r>
            <a:endParaRPr lang="en-US" dirty="0">
              <a:solidFill>
                <a:schemeClr val="accent3"/>
              </a:solidFill>
            </a:endParaRPr>
          </a:p>
          <a:p>
            <a:pPr marL="0" indent="0">
              <a:buNone/>
            </a:pPr>
            <a:endParaRPr lang="en-GB" dirty="0"/>
          </a:p>
          <a:p>
            <a:endParaRPr lang="en-GB" dirty="0"/>
          </a:p>
          <a:p>
            <a:pPr lvl="1"/>
            <a:endParaRPr lang="en-GB" dirty="0"/>
          </a:p>
          <a:p>
            <a:pPr marL="304800" lvl="1" indent="0">
              <a:buNone/>
            </a:pPr>
            <a:r>
              <a:rPr lang="en-GB" dirty="0"/>
              <a:t> </a:t>
            </a:r>
          </a:p>
          <a:p>
            <a:endParaRPr lang="en-GB" dirty="0"/>
          </a:p>
          <a:p>
            <a:endParaRPr lang="en-GB" dirty="0"/>
          </a:p>
        </p:txBody>
      </p:sp>
      <p:sp>
        <p:nvSpPr>
          <p:cNvPr id="5"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pic>
        <p:nvPicPr>
          <p:cNvPr id="6"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3" cstate="print"/>
          <a:srcRect/>
          <a:stretch>
            <a:fillRect/>
          </a:stretch>
        </p:blipFill>
        <p:spPr bwMode="auto">
          <a:xfrm>
            <a:off x="6096000" y="188640"/>
            <a:ext cx="4608512" cy="1013171"/>
          </a:xfrm>
          <a:prstGeom prst="rect">
            <a:avLst/>
          </a:prstGeom>
          <a:noFill/>
        </p:spPr>
      </p:pic>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6520" y="332656"/>
            <a:ext cx="941909" cy="720080"/>
          </a:xfrm>
          <a:prstGeom prst="rect">
            <a:avLst/>
          </a:prstGeom>
        </p:spPr>
      </p:pic>
      <p:sp>
        <p:nvSpPr>
          <p:cNvPr id="2" name="Pladsholder til dato 1">
            <a:extLst>
              <a:ext uri="{FF2B5EF4-FFF2-40B4-BE49-F238E27FC236}">
                <a16:creationId xmlns:a16="http://schemas.microsoft.com/office/drawing/2014/main" id="{602FCB44-9E8C-4C31-8F9A-528565A9491F}"/>
              </a:ext>
            </a:extLst>
          </p:cNvPr>
          <p:cNvSpPr>
            <a:spLocks noGrp="1"/>
          </p:cNvSpPr>
          <p:nvPr>
            <p:ph type="dt" sz="half" idx="14"/>
          </p:nvPr>
        </p:nvSpPr>
        <p:spPr/>
        <p:txBody>
          <a:bodyPr/>
          <a:lstStyle/>
          <a:p>
            <a:fld id="{8E2E456E-4339-4850-AAAF-9A8F3ECEE6F5}" type="datetime1">
              <a:rPr lang="da-DK" noProof="0" smtClean="0"/>
              <a:t>29-09-2022</a:t>
            </a:fld>
            <a:endParaRPr lang="en-GB" noProof="0" dirty="0"/>
          </a:p>
        </p:txBody>
      </p:sp>
      <p:sp>
        <p:nvSpPr>
          <p:cNvPr id="3" name="Pladsholder til slidenummer 2">
            <a:extLst>
              <a:ext uri="{FF2B5EF4-FFF2-40B4-BE49-F238E27FC236}">
                <a16:creationId xmlns:a16="http://schemas.microsoft.com/office/drawing/2014/main" id="{B068A73F-EB3C-4B6B-9174-FF481C3D6DED}"/>
              </a:ext>
            </a:extLst>
          </p:cNvPr>
          <p:cNvSpPr>
            <a:spLocks noGrp="1"/>
          </p:cNvSpPr>
          <p:nvPr>
            <p:ph type="sldNum" sz="quarter" idx="12"/>
          </p:nvPr>
        </p:nvSpPr>
        <p:spPr/>
        <p:txBody>
          <a:bodyPr/>
          <a:lstStyle/>
          <a:p>
            <a:fld id="{20EB7ABC-56F9-4FEF-9CF0-E2D14234E329}" type="slidenum">
              <a:rPr lang="en-GB" noProof="0" smtClean="0"/>
              <a:pPr/>
              <a:t>4</a:t>
            </a:fld>
            <a:endParaRPr lang="en-GB" noProof="0" dirty="0"/>
          </a:p>
        </p:txBody>
      </p:sp>
    </p:spTree>
    <p:extLst>
      <p:ext uri="{BB962C8B-B14F-4D97-AF65-F5344CB8AC3E}">
        <p14:creationId xmlns:p14="http://schemas.microsoft.com/office/powerpoint/2010/main" val="2777525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0638BD24-F72D-44CF-9EBC-64B93E0FF2A7}"/>
              </a:ext>
            </a:extLst>
          </p:cNvPr>
          <p:cNvSpPr>
            <a:spLocks noGrp="1"/>
          </p:cNvSpPr>
          <p:nvPr>
            <p:ph type="sldNum" sz="quarter" idx="12"/>
          </p:nvPr>
        </p:nvSpPr>
        <p:spPr/>
        <p:txBody>
          <a:bodyPr/>
          <a:lstStyle/>
          <a:p>
            <a:fld id="{20EB7ABC-56F9-4FEF-9CF0-E2D14234E329}" type="slidenum">
              <a:rPr lang="en-GB" noProof="0" smtClean="0"/>
              <a:pPr/>
              <a:t>5</a:t>
            </a:fld>
            <a:endParaRPr lang="en-GB" noProof="0" dirty="0"/>
          </a:p>
        </p:txBody>
      </p:sp>
      <p:sp>
        <p:nvSpPr>
          <p:cNvPr id="3" name="Titel 2">
            <a:extLst>
              <a:ext uri="{FF2B5EF4-FFF2-40B4-BE49-F238E27FC236}">
                <a16:creationId xmlns:a16="http://schemas.microsoft.com/office/drawing/2014/main" id="{9EE30DD0-ED13-4414-A32B-733D1C21D04E}"/>
              </a:ext>
            </a:extLst>
          </p:cNvPr>
          <p:cNvSpPr>
            <a:spLocks noGrp="1"/>
          </p:cNvSpPr>
          <p:nvPr>
            <p:ph type="title"/>
          </p:nvPr>
        </p:nvSpPr>
        <p:spPr/>
        <p:txBody>
          <a:bodyPr/>
          <a:lstStyle/>
          <a:p>
            <a:r>
              <a:rPr lang="da-DK" dirty="0"/>
              <a:t>A part of the </a:t>
            </a:r>
            <a:r>
              <a:rPr lang="da-DK" dirty="0" err="1"/>
              <a:t>STGs</a:t>
            </a:r>
            <a:endParaRPr lang="da-DK" dirty="0"/>
          </a:p>
        </p:txBody>
      </p:sp>
      <p:sp>
        <p:nvSpPr>
          <p:cNvPr id="4" name="Pladsholder til tekst 3">
            <a:extLst>
              <a:ext uri="{FF2B5EF4-FFF2-40B4-BE49-F238E27FC236}">
                <a16:creationId xmlns:a16="http://schemas.microsoft.com/office/drawing/2014/main" id="{F4A12AD5-0BFE-40D2-9ECA-CC62ACFFCBB9}"/>
              </a:ext>
            </a:extLst>
          </p:cNvPr>
          <p:cNvSpPr>
            <a:spLocks noGrp="1"/>
          </p:cNvSpPr>
          <p:nvPr>
            <p:ph type="body" sz="quarter" idx="13"/>
          </p:nvPr>
        </p:nvSpPr>
        <p:spPr/>
        <p:txBody>
          <a:bodyPr/>
          <a:lstStyle/>
          <a:p>
            <a:pPr marL="0" indent="0">
              <a:buNone/>
            </a:pPr>
            <a:r>
              <a:rPr lang="en-US"/>
              <a:t>“When women and their babies receive respectful, quality, person-centered care, they are more likely to access contacts with health workers and they are more likely to access potentially life-saving care at a health-facility” (UN)</a:t>
            </a:r>
            <a:endParaRPr lang="da-DK" dirty="0"/>
          </a:p>
        </p:txBody>
      </p:sp>
      <p:sp>
        <p:nvSpPr>
          <p:cNvPr id="5" name="Pladsholder til dato 4">
            <a:extLst>
              <a:ext uri="{FF2B5EF4-FFF2-40B4-BE49-F238E27FC236}">
                <a16:creationId xmlns:a16="http://schemas.microsoft.com/office/drawing/2014/main" id="{72F3FC11-42CB-4DE1-B130-46A1E02A83DC}"/>
              </a:ext>
            </a:extLst>
          </p:cNvPr>
          <p:cNvSpPr>
            <a:spLocks noGrp="1"/>
          </p:cNvSpPr>
          <p:nvPr>
            <p:ph type="dt" sz="half" idx="14"/>
          </p:nvPr>
        </p:nvSpPr>
        <p:spPr/>
        <p:txBody>
          <a:bodyPr/>
          <a:lstStyle/>
          <a:p>
            <a:fld id="{6E815F1F-AD24-4126-97CB-A38882FA3A99}" type="datetime1">
              <a:rPr lang="da-DK" noProof="0" smtClean="0"/>
              <a:t>29-09-2022</a:t>
            </a:fld>
            <a:endParaRPr lang="en-GB" noProof="0" dirty="0"/>
          </a:p>
        </p:txBody>
      </p:sp>
      <p:pic>
        <p:nvPicPr>
          <p:cNvPr id="9" name="Billede 8">
            <a:extLst>
              <a:ext uri="{FF2B5EF4-FFF2-40B4-BE49-F238E27FC236}">
                <a16:creationId xmlns:a16="http://schemas.microsoft.com/office/drawing/2014/main" id="{DE4E3F9C-5F4D-4420-BD27-BE917E5AFC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5480" y="2913218"/>
            <a:ext cx="3899263" cy="2594782"/>
          </a:xfrm>
          <a:prstGeom prst="rect">
            <a:avLst/>
          </a:prstGeom>
        </p:spPr>
      </p:pic>
      <p:pic>
        <p:nvPicPr>
          <p:cNvPr id="11" name="Billede 10">
            <a:extLst>
              <a:ext uri="{FF2B5EF4-FFF2-40B4-BE49-F238E27FC236}">
                <a16:creationId xmlns:a16="http://schemas.microsoft.com/office/drawing/2014/main" id="{FB429881-1FBF-4FF7-937D-6DF13C9818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4000" y="2913218"/>
            <a:ext cx="3205803" cy="2594782"/>
          </a:xfrm>
          <a:prstGeom prst="rect">
            <a:avLst/>
          </a:prstGeom>
        </p:spPr>
      </p:pic>
    </p:spTree>
    <p:extLst>
      <p:ext uri="{BB962C8B-B14F-4D97-AF65-F5344CB8AC3E}">
        <p14:creationId xmlns:p14="http://schemas.microsoft.com/office/powerpoint/2010/main" val="2513759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F002456-5F42-48FC-9C76-42FECBF3A777}"/>
              </a:ext>
            </a:extLst>
          </p:cNvPr>
          <p:cNvSpPr>
            <a:spLocks noGrp="1"/>
          </p:cNvSpPr>
          <p:nvPr>
            <p:ph type="title"/>
          </p:nvPr>
        </p:nvSpPr>
        <p:spPr>
          <a:xfrm>
            <a:off x="468000" y="1152704"/>
            <a:ext cx="11232000" cy="395296"/>
          </a:xfrm>
        </p:spPr>
        <p:txBody>
          <a:bodyPr/>
          <a:lstStyle/>
          <a:p>
            <a:r>
              <a:rPr lang="en-US" b="0" noProof="0" dirty="0"/>
              <a:t>International Code of Ethics (ICM)</a:t>
            </a:r>
          </a:p>
        </p:txBody>
      </p:sp>
      <p:sp>
        <p:nvSpPr>
          <p:cNvPr id="8" name="Pladsholder til tekst 7">
            <a:extLst>
              <a:ext uri="{FF2B5EF4-FFF2-40B4-BE49-F238E27FC236}">
                <a16:creationId xmlns:a16="http://schemas.microsoft.com/office/drawing/2014/main" id="{D01165F8-D01E-4BA1-ADBF-62D59DBDA1A2}"/>
              </a:ext>
            </a:extLst>
          </p:cNvPr>
          <p:cNvSpPr>
            <a:spLocks noGrp="1"/>
          </p:cNvSpPr>
          <p:nvPr>
            <p:ph type="body" sz="quarter" idx="13"/>
          </p:nvPr>
        </p:nvSpPr>
        <p:spPr>
          <a:xfrm>
            <a:off x="480485" y="1772816"/>
            <a:ext cx="11231033" cy="3735184"/>
          </a:xfrm>
        </p:spPr>
        <p:txBody>
          <a:bodyPr/>
          <a:lstStyle/>
          <a:p>
            <a:pPr marL="0" indent="0">
              <a:buNone/>
            </a:pPr>
            <a:r>
              <a:rPr lang="en-US" dirty="0"/>
              <a:t>“Midwives understand the adverse consequences that ethical and human rights </a:t>
            </a:r>
          </a:p>
          <a:p>
            <a:pPr marL="0" indent="0">
              <a:buNone/>
            </a:pPr>
            <a:r>
              <a:rPr lang="en-US" dirty="0"/>
              <a:t>violations have on the health of women and infants, and will work to eliminate these violations”</a:t>
            </a:r>
          </a:p>
          <a:p>
            <a:pPr marL="0" indent="0">
              <a:buNone/>
            </a:pPr>
            <a:endParaRPr lang="en-US" dirty="0"/>
          </a:p>
          <a:p>
            <a:pPr marL="0" indent="0">
              <a:buNone/>
            </a:pPr>
            <a:r>
              <a:rPr lang="en-US" dirty="0"/>
              <a:t>“Midwives ensure that the advancement of midwifery knowledge is based on </a:t>
            </a:r>
          </a:p>
          <a:p>
            <a:pPr marL="0" indent="0">
              <a:buNone/>
            </a:pPr>
            <a:r>
              <a:rPr lang="en-US" dirty="0"/>
              <a:t>activities that protect the rights of women as persons”</a:t>
            </a:r>
          </a:p>
          <a:p>
            <a:pPr marL="0" indent="0">
              <a:buNone/>
            </a:pPr>
            <a:endParaRPr lang="en-US" dirty="0"/>
          </a:p>
          <a:p>
            <a:pPr marL="0" indent="0">
              <a:buNone/>
            </a:pPr>
            <a:r>
              <a:rPr lang="en-US" dirty="0"/>
              <a:t>“Midwives provide care for women and childbearing families with respect for cultural diversity while also working to eliminate harmful practices within those same Cultures”						</a:t>
            </a:r>
            <a:r>
              <a:rPr lang="en-US" sz="2000" dirty="0"/>
              <a:t>Source: </a:t>
            </a:r>
            <a:r>
              <a:rPr lang="en-US" sz="2000" dirty="0">
                <a:hlinkClick r:id="rId2"/>
              </a:rPr>
              <a:t>ICM Code of Ethics</a:t>
            </a:r>
            <a:endParaRPr lang="en-US" sz="2000" dirty="0"/>
          </a:p>
          <a:p>
            <a:pPr marL="0" indent="0">
              <a:buNone/>
            </a:pPr>
            <a:endParaRPr lang="en-US" dirty="0"/>
          </a:p>
          <a:p>
            <a:pPr marL="0" indent="0">
              <a:buNone/>
            </a:pPr>
            <a:endParaRPr lang="en-US" dirty="0"/>
          </a:p>
          <a:p>
            <a:endParaRPr lang="en-US" noProof="0" dirty="0"/>
          </a:p>
        </p:txBody>
      </p:sp>
      <p:sp>
        <p:nvSpPr>
          <p:cNvPr id="5"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pic>
        <p:nvPicPr>
          <p:cNvPr id="6"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3" cstate="print"/>
          <a:srcRect/>
          <a:stretch>
            <a:fillRect/>
          </a:stretch>
        </p:blipFill>
        <p:spPr bwMode="auto">
          <a:xfrm>
            <a:off x="6096000" y="188640"/>
            <a:ext cx="4608512" cy="1013171"/>
          </a:xfrm>
          <a:prstGeom prst="rect">
            <a:avLst/>
          </a:prstGeom>
          <a:noFill/>
        </p:spPr>
      </p:pic>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6520" y="332656"/>
            <a:ext cx="941909" cy="720080"/>
          </a:xfrm>
          <a:prstGeom prst="rect">
            <a:avLst/>
          </a:prstGeom>
        </p:spPr>
      </p:pic>
      <p:sp>
        <p:nvSpPr>
          <p:cNvPr id="2" name="Pladsholder til dato 1">
            <a:extLst>
              <a:ext uri="{FF2B5EF4-FFF2-40B4-BE49-F238E27FC236}">
                <a16:creationId xmlns:a16="http://schemas.microsoft.com/office/drawing/2014/main" id="{1088CF32-9582-4CF3-8E1F-9F9BBC39C257}"/>
              </a:ext>
            </a:extLst>
          </p:cNvPr>
          <p:cNvSpPr>
            <a:spLocks noGrp="1"/>
          </p:cNvSpPr>
          <p:nvPr>
            <p:ph type="dt" sz="half" idx="14"/>
          </p:nvPr>
        </p:nvSpPr>
        <p:spPr/>
        <p:txBody>
          <a:bodyPr/>
          <a:lstStyle/>
          <a:p>
            <a:fld id="{4C4693CE-9801-4378-9D0A-2BB95D27BD22}" type="datetime1">
              <a:rPr lang="da-DK" noProof="0" smtClean="0"/>
              <a:t>29-09-2022</a:t>
            </a:fld>
            <a:endParaRPr lang="en-GB" noProof="0" dirty="0"/>
          </a:p>
        </p:txBody>
      </p:sp>
      <p:sp>
        <p:nvSpPr>
          <p:cNvPr id="3" name="Pladsholder til slidenummer 2">
            <a:extLst>
              <a:ext uri="{FF2B5EF4-FFF2-40B4-BE49-F238E27FC236}">
                <a16:creationId xmlns:a16="http://schemas.microsoft.com/office/drawing/2014/main" id="{C53E5DDB-6EBE-4CA1-8967-332B639509E9}"/>
              </a:ext>
            </a:extLst>
          </p:cNvPr>
          <p:cNvSpPr>
            <a:spLocks noGrp="1"/>
          </p:cNvSpPr>
          <p:nvPr>
            <p:ph type="sldNum" sz="quarter" idx="12"/>
          </p:nvPr>
        </p:nvSpPr>
        <p:spPr/>
        <p:txBody>
          <a:bodyPr/>
          <a:lstStyle/>
          <a:p>
            <a:fld id="{20EB7ABC-56F9-4FEF-9CF0-E2D14234E329}" type="slidenum">
              <a:rPr lang="en-GB" noProof="0" smtClean="0"/>
              <a:pPr/>
              <a:t>6</a:t>
            </a:fld>
            <a:endParaRPr lang="en-GB" noProof="0" dirty="0"/>
          </a:p>
        </p:txBody>
      </p:sp>
    </p:spTree>
    <p:extLst>
      <p:ext uri="{BB962C8B-B14F-4D97-AF65-F5344CB8AC3E}">
        <p14:creationId xmlns:p14="http://schemas.microsoft.com/office/powerpoint/2010/main" val="3268110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F002456-5F42-48FC-9C76-42FECBF3A777}"/>
              </a:ext>
            </a:extLst>
          </p:cNvPr>
          <p:cNvSpPr>
            <a:spLocks noGrp="1"/>
          </p:cNvSpPr>
          <p:nvPr>
            <p:ph type="title"/>
          </p:nvPr>
        </p:nvSpPr>
        <p:spPr>
          <a:xfrm>
            <a:off x="461361" y="1092017"/>
            <a:ext cx="11232000" cy="395296"/>
          </a:xfrm>
        </p:spPr>
        <p:txBody>
          <a:bodyPr/>
          <a:lstStyle/>
          <a:p>
            <a:r>
              <a:rPr lang="en-US" b="0" noProof="0" dirty="0"/>
              <a:t>Obstetric violence</a:t>
            </a:r>
          </a:p>
        </p:txBody>
      </p:sp>
      <p:sp>
        <p:nvSpPr>
          <p:cNvPr id="8" name="Pladsholder til tekst 7">
            <a:extLst>
              <a:ext uri="{FF2B5EF4-FFF2-40B4-BE49-F238E27FC236}">
                <a16:creationId xmlns:a16="http://schemas.microsoft.com/office/drawing/2014/main" id="{D01165F8-D01E-4BA1-ADBF-62D59DBDA1A2}"/>
              </a:ext>
            </a:extLst>
          </p:cNvPr>
          <p:cNvSpPr>
            <a:spLocks noGrp="1"/>
          </p:cNvSpPr>
          <p:nvPr>
            <p:ph type="body" sz="quarter" idx="13"/>
          </p:nvPr>
        </p:nvSpPr>
        <p:spPr>
          <a:xfrm>
            <a:off x="480485" y="1772816"/>
            <a:ext cx="11231033" cy="3735184"/>
          </a:xfrm>
        </p:spPr>
        <p:txBody>
          <a:bodyPr/>
          <a:lstStyle/>
          <a:p>
            <a:r>
              <a:rPr lang="en-US" sz="1700" b="1" dirty="0"/>
              <a:t>Definition</a:t>
            </a:r>
            <a:r>
              <a:rPr lang="en-US" sz="1700" dirty="0"/>
              <a:t>: Obstetric violence is a term that contains the disrespectful, abusive or neglectful treatment during childbirth both in private and public facilities worldwide (WHO)</a:t>
            </a:r>
          </a:p>
          <a:p>
            <a:endParaRPr lang="en-US" sz="1700" dirty="0"/>
          </a:p>
          <a:p>
            <a:r>
              <a:rPr lang="en-US" sz="1700" dirty="0"/>
              <a:t>While disrespectful and abusive treatment, both physical and psychological, of women may occur throughout pregnancy, childbirth and the postpartum period, research has shown that women are particularly vulnerable during childbirth.</a:t>
            </a:r>
          </a:p>
          <a:p>
            <a:pPr marL="0" indent="0">
              <a:buNone/>
            </a:pPr>
            <a:endParaRPr lang="en-US" sz="1700" dirty="0"/>
          </a:p>
          <a:p>
            <a:r>
              <a:rPr lang="en-US" sz="1700" dirty="0"/>
              <a:t>Such practices may have adverse consequences for both the mother and infant and may be a powerful disincentive for women to seek and use maternal health care services (WHO). Research show that especially adolescents, unmarried women, women from low socio-economic status, ethnic minorities, migrant women and women living with HIV are particularly likely to experience disrespectful and abusive treatment (WHO)</a:t>
            </a:r>
            <a:endParaRPr lang="da-DK" sz="1700" dirty="0"/>
          </a:p>
          <a:p>
            <a:endParaRPr lang="en-US" noProof="0" dirty="0"/>
          </a:p>
        </p:txBody>
      </p:sp>
      <p:sp>
        <p:nvSpPr>
          <p:cNvPr id="5"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pic>
        <p:nvPicPr>
          <p:cNvPr id="6"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2" cstate="print"/>
          <a:srcRect/>
          <a:stretch>
            <a:fillRect/>
          </a:stretch>
        </p:blipFill>
        <p:spPr bwMode="auto">
          <a:xfrm>
            <a:off x="6096000" y="188640"/>
            <a:ext cx="4608512" cy="1013171"/>
          </a:xfrm>
          <a:prstGeom prst="rect">
            <a:avLst/>
          </a:prstGeom>
          <a:noFill/>
        </p:spPr>
      </p:pic>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6520" y="332656"/>
            <a:ext cx="941909" cy="720080"/>
          </a:xfrm>
          <a:prstGeom prst="rect">
            <a:avLst/>
          </a:prstGeom>
        </p:spPr>
      </p:pic>
      <p:sp>
        <p:nvSpPr>
          <p:cNvPr id="2" name="Pladsholder til dato 1">
            <a:extLst>
              <a:ext uri="{FF2B5EF4-FFF2-40B4-BE49-F238E27FC236}">
                <a16:creationId xmlns:a16="http://schemas.microsoft.com/office/drawing/2014/main" id="{FD4FB2CD-3FD9-41FA-81F3-1C5818953DDD}"/>
              </a:ext>
            </a:extLst>
          </p:cNvPr>
          <p:cNvSpPr>
            <a:spLocks noGrp="1"/>
          </p:cNvSpPr>
          <p:nvPr>
            <p:ph type="dt" sz="half" idx="14"/>
          </p:nvPr>
        </p:nvSpPr>
        <p:spPr/>
        <p:txBody>
          <a:bodyPr/>
          <a:lstStyle/>
          <a:p>
            <a:fld id="{69190BCF-471E-4EDD-9B52-1367F06BE184}" type="datetime1">
              <a:rPr lang="da-DK" noProof="0" smtClean="0"/>
              <a:t>29-09-2022</a:t>
            </a:fld>
            <a:endParaRPr lang="en-GB" noProof="0" dirty="0"/>
          </a:p>
        </p:txBody>
      </p:sp>
      <p:sp>
        <p:nvSpPr>
          <p:cNvPr id="3" name="Pladsholder til slidenummer 2">
            <a:extLst>
              <a:ext uri="{FF2B5EF4-FFF2-40B4-BE49-F238E27FC236}">
                <a16:creationId xmlns:a16="http://schemas.microsoft.com/office/drawing/2014/main" id="{84197AB8-F2F7-48FC-98A6-4A9E8FB0034B}"/>
              </a:ext>
            </a:extLst>
          </p:cNvPr>
          <p:cNvSpPr>
            <a:spLocks noGrp="1"/>
          </p:cNvSpPr>
          <p:nvPr>
            <p:ph type="sldNum" sz="quarter" idx="12"/>
          </p:nvPr>
        </p:nvSpPr>
        <p:spPr/>
        <p:txBody>
          <a:bodyPr/>
          <a:lstStyle/>
          <a:p>
            <a:fld id="{20EB7ABC-56F9-4FEF-9CF0-E2D14234E329}" type="slidenum">
              <a:rPr lang="en-GB" noProof="0" smtClean="0"/>
              <a:pPr/>
              <a:t>7</a:t>
            </a:fld>
            <a:endParaRPr lang="en-GB" noProof="0" dirty="0"/>
          </a:p>
        </p:txBody>
      </p:sp>
    </p:spTree>
    <p:extLst>
      <p:ext uri="{BB962C8B-B14F-4D97-AF65-F5344CB8AC3E}">
        <p14:creationId xmlns:p14="http://schemas.microsoft.com/office/powerpoint/2010/main" val="4268577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lede 9">
            <a:extLst>
              <a:ext uri="{FF2B5EF4-FFF2-40B4-BE49-F238E27FC236}">
                <a16:creationId xmlns:a16="http://schemas.microsoft.com/office/drawing/2014/main" id="{BF062B3D-AD9E-40C1-AB53-FD4A2E748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0433" y="1201811"/>
            <a:ext cx="5507118" cy="4426729"/>
          </a:xfrm>
          <a:prstGeom prst="rect">
            <a:avLst/>
          </a:prstGeom>
        </p:spPr>
      </p:pic>
      <p:sp>
        <p:nvSpPr>
          <p:cNvPr id="7" name="Titel 6">
            <a:extLst>
              <a:ext uri="{FF2B5EF4-FFF2-40B4-BE49-F238E27FC236}">
                <a16:creationId xmlns:a16="http://schemas.microsoft.com/office/drawing/2014/main" id="{0F002456-5F42-48FC-9C76-42FECBF3A777}"/>
              </a:ext>
            </a:extLst>
          </p:cNvPr>
          <p:cNvSpPr>
            <a:spLocks noGrp="1"/>
          </p:cNvSpPr>
          <p:nvPr>
            <p:ph type="title"/>
          </p:nvPr>
        </p:nvSpPr>
        <p:spPr>
          <a:xfrm>
            <a:off x="468000" y="1152704"/>
            <a:ext cx="11232000" cy="720080"/>
          </a:xfrm>
        </p:spPr>
        <p:txBody>
          <a:bodyPr/>
          <a:lstStyle/>
          <a:p>
            <a:r>
              <a:rPr lang="en-US" sz="3200" b="0" dirty="0"/>
              <a:t>Obstetric violence</a:t>
            </a:r>
            <a:endParaRPr lang="en-US" sz="3200" b="0" noProof="0" dirty="0"/>
          </a:p>
        </p:txBody>
      </p:sp>
      <p:sp>
        <p:nvSpPr>
          <p:cNvPr id="8" name="Pladsholder til tekst 7">
            <a:extLst>
              <a:ext uri="{FF2B5EF4-FFF2-40B4-BE49-F238E27FC236}">
                <a16:creationId xmlns:a16="http://schemas.microsoft.com/office/drawing/2014/main" id="{D01165F8-D01E-4BA1-ADBF-62D59DBDA1A2}"/>
              </a:ext>
            </a:extLst>
          </p:cNvPr>
          <p:cNvSpPr>
            <a:spLocks noGrp="1"/>
          </p:cNvSpPr>
          <p:nvPr>
            <p:ph type="body" sz="quarter" idx="13"/>
          </p:nvPr>
        </p:nvSpPr>
        <p:spPr>
          <a:xfrm>
            <a:off x="480485" y="1772816"/>
            <a:ext cx="11231033" cy="4185256"/>
          </a:xfrm>
        </p:spPr>
        <p:txBody>
          <a:bodyPr/>
          <a:lstStyle/>
          <a:p>
            <a:pPr marL="0" indent="0">
              <a:buNone/>
            </a:pPr>
            <a:endParaRPr lang="en-GB" dirty="0"/>
          </a:p>
          <a:p>
            <a:endParaRPr lang="en-GB" dirty="0"/>
          </a:p>
          <a:p>
            <a:pPr lvl="1"/>
            <a:endParaRPr lang="en-GB" dirty="0"/>
          </a:p>
          <a:p>
            <a:pPr marL="304800" lvl="1" indent="0">
              <a:buNone/>
            </a:pPr>
            <a:r>
              <a:rPr lang="en-GB" dirty="0"/>
              <a:t> </a:t>
            </a:r>
          </a:p>
          <a:p>
            <a:endParaRPr lang="en-GB" dirty="0"/>
          </a:p>
          <a:p>
            <a:endParaRPr lang="en-GB" dirty="0"/>
          </a:p>
        </p:txBody>
      </p:sp>
      <p:sp>
        <p:nvSpPr>
          <p:cNvPr id="5"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pic>
        <p:nvPicPr>
          <p:cNvPr id="6"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4" cstate="print"/>
          <a:srcRect/>
          <a:stretch>
            <a:fillRect/>
          </a:stretch>
        </p:blipFill>
        <p:spPr bwMode="auto">
          <a:xfrm>
            <a:off x="6096000" y="188640"/>
            <a:ext cx="4608512" cy="1013171"/>
          </a:xfrm>
          <a:prstGeom prst="rect">
            <a:avLst/>
          </a:prstGeom>
          <a:noFill/>
        </p:spPr>
      </p:pic>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76520" y="332656"/>
            <a:ext cx="941909" cy="720080"/>
          </a:xfrm>
          <a:prstGeom prst="rect">
            <a:avLst/>
          </a:prstGeom>
        </p:spPr>
      </p:pic>
      <p:sp>
        <p:nvSpPr>
          <p:cNvPr id="2" name="Pladsholder til dato 1">
            <a:extLst>
              <a:ext uri="{FF2B5EF4-FFF2-40B4-BE49-F238E27FC236}">
                <a16:creationId xmlns:a16="http://schemas.microsoft.com/office/drawing/2014/main" id="{602FCB44-9E8C-4C31-8F9A-528565A9491F}"/>
              </a:ext>
            </a:extLst>
          </p:cNvPr>
          <p:cNvSpPr>
            <a:spLocks noGrp="1"/>
          </p:cNvSpPr>
          <p:nvPr>
            <p:ph type="dt" sz="half" idx="14"/>
          </p:nvPr>
        </p:nvSpPr>
        <p:spPr/>
        <p:txBody>
          <a:bodyPr/>
          <a:lstStyle/>
          <a:p>
            <a:fld id="{8E2E456E-4339-4850-AAAF-9A8F3ECEE6F5}" type="datetime1">
              <a:rPr lang="da-DK" noProof="0" smtClean="0"/>
              <a:t>29-09-2022</a:t>
            </a:fld>
            <a:endParaRPr lang="en-GB" noProof="0" dirty="0"/>
          </a:p>
        </p:txBody>
      </p:sp>
      <p:sp>
        <p:nvSpPr>
          <p:cNvPr id="3" name="Pladsholder til slidenummer 2">
            <a:extLst>
              <a:ext uri="{FF2B5EF4-FFF2-40B4-BE49-F238E27FC236}">
                <a16:creationId xmlns:a16="http://schemas.microsoft.com/office/drawing/2014/main" id="{B068A73F-EB3C-4B6B-9174-FF481C3D6DED}"/>
              </a:ext>
            </a:extLst>
          </p:cNvPr>
          <p:cNvSpPr>
            <a:spLocks noGrp="1"/>
          </p:cNvSpPr>
          <p:nvPr>
            <p:ph type="sldNum" sz="quarter" idx="12"/>
          </p:nvPr>
        </p:nvSpPr>
        <p:spPr/>
        <p:txBody>
          <a:bodyPr/>
          <a:lstStyle/>
          <a:p>
            <a:fld id="{20EB7ABC-56F9-4FEF-9CF0-E2D14234E329}" type="slidenum">
              <a:rPr lang="en-GB" noProof="0" smtClean="0"/>
              <a:pPr/>
              <a:t>8</a:t>
            </a:fld>
            <a:endParaRPr lang="en-GB" noProof="0" dirty="0"/>
          </a:p>
        </p:txBody>
      </p:sp>
      <p:sp>
        <p:nvSpPr>
          <p:cNvPr id="11" name="Tekstfelt 10">
            <a:extLst>
              <a:ext uri="{FF2B5EF4-FFF2-40B4-BE49-F238E27FC236}">
                <a16:creationId xmlns:a16="http://schemas.microsoft.com/office/drawing/2014/main" id="{34084ED6-2995-48F8-9861-DDCA9FB347A8}"/>
              </a:ext>
            </a:extLst>
          </p:cNvPr>
          <p:cNvSpPr txBox="1"/>
          <p:nvPr/>
        </p:nvSpPr>
        <p:spPr>
          <a:xfrm>
            <a:off x="8616280" y="5248192"/>
            <a:ext cx="3240360" cy="461665"/>
          </a:xfrm>
          <a:prstGeom prst="rect">
            <a:avLst/>
          </a:prstGeom>
          <a:noFill/>
        </p:spPr>
        <p:txBody>
          <a:bodyPr wrap="square" rtlCol="0">
            <a:spAutoFit/>
          </a:bodyPr>
          <a:lstStyle/>
          <a:p>
            <a:r>
              <a:rPr lang="da-DK" dirty="0"/>
              <a:t>Source: </a:t>
            </a:r>
            <a:r>
              <a:rPr lang="da-DK" dirty="0">
                <a:hlinkClick r:id="rId6"/>
              </a:rPr>
              <a:t>Garcia 2020</a:t>
            </a:r>
            <a:r>
              <a:rPr lang="da-DK" dirty="0"/>
              <a:t>. </a:t>
            </a:r>
          </a:p>
        </p:txBody>
      </p:sp>
    </p:spTree>
    <p:extLst>
      <p:ext uri="{BB962C8B-B14F-4D97-AF65-F5344CB8AC3E}">
        <p14:creationId xmlns:p14="http://schemas.microsoft.com/office/powerpoint/2010/main" val="1772999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F002456-5F42-48FC-9C76-42FECBF3A777}"/>
              </a:ext>
            </a:extLst>
          </p:cNvPr>
          <p:cNvSpPr>
            <a:spLocks noGrp="1"/>
          </p:cNvSpPr>
          <p:nvPr>
            <p:ph type="title"/>
          </p:nvPr>
        </p:nvSpPr>
        <p:spPr>
          <a:xfrm>
            <a:off x="468000" y="1152704"/>
            <a:ext cx="11232000" cy="395296"/>
          </a:xfrm>
        </p:spPr>
        <p:txBody>
          <a:bodyPr/>
          <a:lstStyle/>
          <a:p>
            <a:r>
              <a:rPr lang="en-US" sz="3200" b="0" noProof="0" dirty="0"/>
              <a:t>Human rights-based approach according to the UN</a:t>
            </a:r>
          </a:p>
        </p:txBody>
      </p:sp>
      <p:sp>
        <p:nvSpPr>
          <p:cNvPr id="8" name="Pladsholder til tekst 7">
            <a:extLst>
              <a:ext uri="{FF2B5EF4-FFF2-40B4-BE49-F238E27FC236}">
                <a16:creationId xmlns:a16="http://schemas.microsoft.com/office/drawing/2014/main" id="{D01165F8-D01E-4BA1-ADBF-62D59DBDA1A2}"/>
              </a:ext>
            </a:extLst>
          </p:cNvPr>
          <p:cNvSpPr>
            <a:spLocks noGrp="1"/>
          </p:cNvSpPr>
          <p:nvPr>
            <p:ph type="body" sz="quarter" idx="13"/>
          </p:nvPr>
        </p:nvSpPr>
        <p:spPr>
          <a:xfrm>
            <a:off x="480483" y="1916832"/>
            <a:ext cx="11231033" cy="3605482"/>
          </a:xfrm>
        </p:spPr>
        <p:txBody>
          <a:bodyPr/>
          <a:lstStyle/>
          <a:p>
            <a:r>
              <a:rPr lang="en-US" dirty="0"/>
              <a:t>The SafeMa project is committed to following a human rights-based approach (HRBA) in the development of the SafeMa program</a:t>
            </a:r>
          </a:p>
          <a:p>
            <a:endParaRPr lang="en-US" dirty="0"/>
          </a:p>
          <a:p>
            <a:r>
              <a:rPr lang="en-US" dirty="0"/>
              <a:t>UNs common understanding on HBRA, in the contexts of health, emphasizes that the ultimate goal of all health policies, strategies and programs is to further advance the realization of the right to health and other health-related human rights as laid down in national and international human rights legislation.</a:t>
            </a:r>
          </a:p>
          <a:p>
            <a:endParaRPr lang="en-US" noProof="0" dirty="0"/>
          </a:p>
        </p:txBody>
      </p:sp>
      <p:sp>
        <p:nvSpPr>
          <p:cNvPr id="5" name="Rektangel 10">
            <a:extLst>
              <a:ext uri="{FF2B5EF4-FFF2-40B4-BE49-F238E27FC236}">
                <a16:creationId xmlns:a16="http://schemas.microsoft.com/office/drawing/2014/main" id="{FC30F4D2-4B40-44EB-8BB5-AB3DCFA2775C}"/>
              </a:ext>
            </a:extLst>
          </p:cNvPr>
          <p:cNvSpPr/>
          <p:nvPr/>
        </p:nvSpPr>
        <p:spPr>
          <a:xfrm>
            <a:off x="335360" y="6453336"/>
            <a:ext cx="6408712" cy="246221"/>
          </a:xfrm>
          <a:prstGeom prst="rect">
            <a:avLst/>
          </a:prstGeom>
        </p:spPr>
        <p:txBody>
          <a:bodyPr wrap="square">
            <a:spAutoFit/>
          </a:bodyPr>
          <a:lstStyle/>
          <a:p>
            <a:r>
              <a:rPr lang="en-US" sz="1000" dirty="0"/>
              <a:t>SafeMa - Project Number : 598946–EPP-1-2018-1-VN-EPPKA2-CBHE-JP</a:t>
            </a:r>
            <a:endParaRPr lang="el-GR" sz="1000" dirty="0"/>
          </a:p>
        </p:txBody>
      </p:sp>
      <p:pic>
        <p:nvPicPr>
          <p:cNvPr id="6" name="Picture 2" descr="C:\Users\Athanasios\Desktop\logosbeneficaireserasmusleft_en.jpg">
            <a:extLst>
              <a:ext uri="{FF2B5EF4-FFF2-40B4-BE49-F238E27FC236}">
                <a16:creationId xmlns:a16="http://schemas.microsoft.com/office/drawing/2014/main" id="{7FE53278-CE8B-4059-9903-B020C428E6AD}"/>
              </a:ext>
            </a:extLst>
          </p:cNvPr>
          <p:cNvPicPr>
            <a:picLocks noChangeAspect="1" noChangeArrowheads="1"/>
          </p:cNvPicPr>
          <p:nvPr/>
        </p:nvPicPr>
        <p:blipFill>
          <a:blip r:embed="rId2" cstate="print"/>
          <a:srcRect/>
          <a:stretch>
            <a:fillRect/>
          </a:stretch>
        </p:blipFill>
        <p:spPr bwMode="auto">
          <a:xfrm>
            <a:off x="6096000" y="188640"/>
            <a:ext cx="4608512" cy="1013171"/>
          </a:xfrm>
          <a:prstGeom prst="rect">
            <a:avLst/>
          </a:prstGeom>
          <a:noFill/>
        </p:spPr>
      </p:pic>
      <p:pic>
        <p:nvPicPr>
          <p:cNvPr id="9" name="Billede 8" descr="Et billede, der indeholder vektorgrafik&#10;&#10;Automatisk genereret beskrivelse">
            <a:extLst>
              <a:ext uri="{FF2B5EF4-FFF2-40B4-BE49-F238E27FC236}">
                <a16:creationId xmlns:a16="http://schemas.microsoft.com/office/drawing/2014/main" id="{30713BAF-D847-4D61-BB35-D7C6B37E2F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6520" y="332656"/>
            <a:ext cx="941909" cy="720080"/>
          </a:xfrm>
          <a:prstGeom prst="rect">
            <a:avLst/>
          </a:prstGeom>
        </p:spPr>
      </p:pic>
      <p:sp>
        <p:nvSpPr>
          <p:cNvPr id="2" name="Pladsholder til dato 1">
            <a:extLst>
              <a:ext uri="{FF2B5EF4-FFF2-40B4-BE49-F238E27FC236}">
                <a16:creationId xmlns:a16="http://schemas.microsoft.com/office/drawing/2014/main" id="{1033E530-E30C-4AB3-98AE-B3499DE65F1D}"/>
              </a:ext>
            </a:extLst>
          </p:cNvPr>
          <p:cNvSpPr>
            <a:spLocks noGrp="1"/>
          </p:cNvSpPr>
          <p:nvPr>
            <p:ph type="dt" sz="half" idx="14"/>
          </p:nvPr>
        </p:nvSpPr>
        <p:spPr/>
        <p:txBody>
          <a:bodyPr/>
          <a:lstStyle/>
          <a:p>
            <a:fld id="{BDD221C5-647A-4B78-A4F9-4FE924A90530}" type="datetime1">
              <a:rPr lang="da-DK" noProof="0" smtClean="0"/>
              <a:t>29-09-2022</a:t>
            </a:fld>
            <a:endParaRPr lang="en-GB" noProof="0" dirty="0"/>
          </a:p>
        </p:txBody>
      </p:sp>
      <p:sp>
        <p:nvSpPr>
          <p:cNvPr id="3" name="Pladsholder til slidenummer 2">
            <a:extLst>
              <a:ext uri="{FF2B5EF4-FFF2-40B4-BE49-F238E27FC236}">
                <a16:creationId xmlns:a16="http://schemas.microsoft.com/office/drawing/2014/main" id="{0E9FF58B-4E0D-4501-9ED3-0FD0F1EF0830}"/>
              </a:ext>
            </a:extLst>
          </p:cNvPr>
          <p:cNvSpPr>
            <a:spLocks noGrp="1"/>
          </p:cNvSpPr>
          <p:nvPr>
            <p:ph type="sldNum" sz="quarter" idx="12"/>
          </p:nvPr>
        </p:nvSpPr>
        <p:spPr/>
        <p:txBody>
          <a:bodyPr/>
          <a:lstStyle/>
          <a:p>
            <a:fld id="{20EB7ABC-56F9-4FEF-9CF0-E2D14234E329}" type="slidenum">
              <a:rPr lang="en-GB" noProof="0" smtClean="0"/>
              <a:pPr/>
              <a:t>9</a:t>
            </a:fld>
            <a:endParaRPr lang="en-GB" noProof="0" dirty="0"/>
          </a:p>
        </p:txBody>
      </p:sp>
    </p:spTree>
    <p:extLst>
      <p:ext uri="{BB962C8B-B14F-4D97-AF65-F5344CB8AC3E}">
        <p14:creationId xmlns:p14="http://schemas.microsoft.com/office/powerpoint/2010/main" val="2406338958"/>
      </p:ext>
    </p:extLst>
  </p:cSld>
  <p:clrMapOvr>
    <a:masterClrMapping/>
  </p:clrMapOvr>
</p:sld>
</file>

<file path=ppt/theme/theme1.xml><?xml version="1.0" encoding="utf-8"?>
<a:theme xmlns:a="http://schemas.openxmlformats.org/drawingml/2006/main" name="UCN">
  <a:themeElements>
    <a:clrScheme name="UCN">
      <a:dk1>
        <a:sysClr val="windowText" lastClr="000000"/>
      </a:dk1>
      <a:lt1>
        <a:sysClr val="window" lastClr="FFFFFF"/>
      </a:lt1>
      <a:dk2>
        <a:srgbClr val="FFCB4F"/>
      </a:dk2>
      <a:lt2>
        <a:srgbClr val="004250"/>
      </a:lt2>
      <a:accent1>
        <a:srgbClr val="004250"/>
      </a:accent1>
      <a:accent2>
        <a:srgbClr val="000000"/>
      </a:accent2>
      <a:accent3>
        <a:srgbClr val="668E96"/>
      </a:accent3>
      <a:accent4>
        <a:srgbClr val="BED6DB"/>
      </a:accent4>
      <a:accent5>
        <a:srgbClr val="F7403A"/>
      </a:accent5>
      <a:accent6>
        <a:srgbClr val="0046AD"/>
      </a:accent6>
      <a:hlink>
        <a:srgbClr val="668E96"/>
      </a:hlink>
      <a:folHlink>
        <a:srgbClr val="0046AD"/>
      </a:folHlink>
    </a:clrScheme>
    <a:fontScheme name="UCN">
      <a:majorFont>
        <a:latin typeface="Arial"/>
        <a:ea typeface=""/>
        <a:cs typeface=""/>
      </a:majorFont>
      <a:minorFont>
        <a:latin typeface="Arial"/>
        <a:ea typeface=""/>
        <a:cs typeface=""/>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CN Professionshøjskolen-UK-skabelon" id="{100E2E94-C66F-4F2F-8EAC-030A6F920D9F}" vid="{8FF70BB5-9301-48F9-AF08-EBE439E4AC0C}"/>
    </a:ext>
  </a:ext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C8C20BB81504F84DB9957038BF57DA72" ma:contentTypeVersion="11" ma:contentTypeDescription="Opret et nyt dokument." ma:contentTypeScope="" ma:versionID="b1f96643da7b972e6593f92d6045c6d7">
  <xsd:schema xmlns:xsd="http://www.w3.org/2001/XMLSchema" xmlns:xs="http://www.w3.org/2001/XMLSchema" xmlns:p="http://schemas.microsoft.com/office/2006/metadata/properties" xmlns:ns3="d9427c13-f0d2-45b5-bc25-cd7df4044474" xmlns:ns4="5731e41a-a1f2-4de0-8a80-0aec72778104" targetNamespace="http://schemas.microsoft.com/office/2006/metadata/properties" ma:root="true" ma:fieldsID="54093d18eb5d60ca4cb12462bdb43e09" ns3:_="" ns4:_="">
    <xsd:import namespace="d9427c13-f0d2-45b5-bc25-cd7df4044474"/>
    <xsd:import namespace="5731e41a-a1f2-4de0-8a80-0aec7277810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4:SharedWithUsers" minOccurs="0"/>
                <xsd:element ref="ns4:SharedWithDetails" minOccurs="0"/>
                <xsd:element ref="ns4:SharingHintHash"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427c13-f0d2-45b5-bc25-cd7df4044474"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731e41a-a1f2-4de0-8a80-0aec72778104" elementFormDefault="qualified">
    <xsd:import namespace="http://schemas.microsoft.com/office/2006/documentManagement/types"/>
    <xsd:import namespace="http://schemas.microsoft.com/office/infopath/2007/PartnerControls"/>
    <xsd:element name="SharedWithUsers" ma:index="12"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t med detaljer" ma:internalName="SharedWithDetails" ma:readOnly="true">
      <xsd:simpleType>
        <xsd:restriction base="dms:Note">
          <xsd:maxLength value="255"/>
        </xsd:restriction>
      </xsd:simpleType>
    </xsd:element>
    <xsd:element name="SharingHintHash" ma:index="14" nillable="true" ma:displayName="Hashværdi for deling"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288C030-5CC2-4ECC-95DA-DB55410C6289}">
  <ds:schemaRefs>
    <ds:schemaRef ds:uri="http://schemas.microsoft.com/sharepoint/v3/contenttype/forms"/>
  </ds:schemaRefs>
</ds:datastoreItem>
</file>

<file path=customXml/itemProps2.xml><?xml version="1.0" encoding="utf-8"?>
<ds:datastoreItem xmlns:ds="http://schemas.openxmlformats.org/officeDocument/2006/customXml" ds:itemID="{B6F2ADDA-084D-46AE-BF68-76EE3EE8FD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9427c13-f0d2-45b5-bc25-cd7df4044474"/>
    <ds:schemaRef ds:uri="5731e41a-a1f2-4de0-8a80-0aec7277810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0A6DCB9-7269-4770-ACC5-5003329A26A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_UCN Professionshøjskolen-UK-skabelon</Template>
  <TotalTime>1239</TotalTime>
  <Words>740</Words>
  <Application>Microsoft Office PowerPoint</Application>
  <PresentationFormat>Widescreen</PresentationFormat>
  <Paragraphs>130</Paragraphs>
  <Slides>12</Slides>
  <Notes>7</Notes>
  <HiddenSlides>0</HiddenSlides>
  <MMClips>0</MMClips>
  <ScaleCrop>false</ScaleCrop>
  <HeadingPairs>
    <vt:vector size="6" baseType="variant">
      <vt:variant>
        <vt:lpstr>Benyttede skrifttyper</vt:lpstr>
      </vt:variant>
      <vt:variant>
        <vt:i4>3</vt:i4>
      </vt:variant>
      <vt:variant>
        <vt:lpstr>Tema</vt:lpstr>
      </vt:variant>
      <vt:variant>
        <vt:i4>1</vt:i4>
      </vt:variant>
      <vt:variant>
        <vt:lpstr>Slidetitler</vt:lpstr>
      </vt:variant>
      <vt:variant>
        <vt:i4>12</vt:i4>
      </vt:variant>
    </vt:vector>
  </HeadingPairs>
  <TitlesOfParts>
    <vt:vector size="16" baseType="lpstr">
      <vt:lpstr>Calibri</vt:lpstr>
      <vt:lpstr>Arial</vt:lpstr>
      <vt:lpstr>Roboto</vt:lpstr>
      <vt:lpstr>UCN</vt:lpstr>
      <vt:lpstr>SafeMa – Ethics in Midwifery</vt:lpstr>
      <vt:lpstr>The agenda for this presentation:</vt:lpstr>
      <vt:lpstr>Human rights during pregnancy, childbirth and beyond </vt:lpstr>
      <vt:lpstr>The importance of the Midwife   </vt:lpstr>
      <vt:lpstr>A part of the STGs</vt:lpstr>
      <vt:lpstr>International Code of Ethics (ICM)</vt:lpstr>
      <vt:lpstr>Obstetric violence</vt:lpstr>
      <vt:lpstr>Obstetric violence</vt:lpstr>
      <vt:lpstr>Human rights-based approach according to the UN</vt:lpstr>
      <vt:lpstr>3 Core elements</vt:lpstr>
      <vt:lpstr>Achieving respectful Maternity Care – 3 levels</vt:lpstr>
      <vt:lpstr>Thank you for your attention – Any questions?</vt:lpstr>
    </vt:vector>
  </TitlesOfParts>
  <Company>Word Specialisten v/Helle M. Nielsen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SafeMA</dc:title>
  <dc:creator>Marie Hald Thisted</dc:creator>
  <cp:lastModifiedBy>Marie Hald Thisted</cp:lastModifiedBy>
  <cp:revision>26</cp:revision>
  <dcterms:created xsi:type="dcterms:W3CDTF">2019-09-04T12:05:52Z</dcterms:created>
  <dcterms:modified xsi:type="dcterms:W3CDTF">2022-09-29T20:07:18Z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0x010100C8C20BB81504F84DB9957038BF57DA72</vt:lpwstr>
  </property>
</Properties>
</file>